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098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AT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425E842-C96C-4AC4-BFA8-FEE99E086F92}" type="datetimeFigureOut">
              <a:rPr lang="de-AT" smtClean="0"/>
              <a:pPr/>
              <a:t>09.01.2017</a:t>
            </a:fld>
            <a:endParaRPr lang="de-AT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AT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AT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0324C3A-7C08-4858-8973-A6C70982F56E}" type="slidenum">
              <a:rPr lang="de-AT" smtClean="0"/>
              <a:pPr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3316252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AT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0324C3A-7C08-4858-8973-A6C70982F56E}" type="slidenum">
              <a:rPr lang="de-AT" smtClean="0"/>
              <a:pPr/>
              <a:t>3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42299678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4EC9D-C4D1-4754-ADD3-C0E8E6508DE9}" type="datetimeFigureOut">
              <a:rPr lang="de-AT" smtClean="0"/>
              <a:pPr/>
              <a:t>09.01.2017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6F878-83EA-46E2-B9C4-624B933BD0ED}" type="slidenum">
              <a:rPr lang="de-AT" smtClean="0"/>
              <a:pPr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3437042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4EC9D-C4D1-4754-ADD3-C0E8E6508DE9}" type="datetimeFigureOut">
              <a:rPr lang="de-AT" smtClean="0"/>
              <a:pPr/>
              <a:t>09.01.2017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6F878-83EA-46E2-B9C4-624B933BD0ED}" type="slidenum">
              <a:rPr lang="de-AT" smtClean="0"/>
              <a:pPr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7037154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4EC9D-C4D1-4754-ADD3-C0E8E6508DE9}" type="datetimeFigureOut">
              <a:rPr lang="de-AT" smtClean="0"/>
              <a:pPr/>
              <a:t>09.01.2017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6F878-83EA-46E2-B9C4-624B933BD0ED}" type="slidenum">
              <a:rPr lang="de-AT" smtClean="0"/>
              <a:pPr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2162690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4EC9D-C4D1-4754-ADD3-C0E8E6508DE9}" type="datetimeFigureOut">
              <a:rPr lang="de-AT" smtClean="0"/>
              <a:pPr/>
              <a:t>09.01.2017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6F878-83EA-46E2-B9C4-624B933BD0ED}" type="slidenum">
              <a:rPr lang="de-AT" smtClean="0"/>
              <a:pPr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7178561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4EC9D-C4D1-4754-ADD3-C0E8E6508DE9}" type="datetimeFigureOut">
              <a:rPr lang="de-AT" smtClean="0"/>
              <a:pPr/>
              <a:t>09.01.2017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6F878-83EA-46E2-B9C4-624B933BD0ED}" type="slidenum">
              <a:rPr lang="de-AT" smtClean="0"/>
              <a:pPr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9064129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4EC9D-C4D1-4754-ADD3-C0E8E6508DE9}" type="datetimeFigureOut">
              <a:rPr lang="de-AT" smtClean="0"/>
              <a:pPr/>
              <a:t>09.01.2017</a:t>
            </a:fld>
            <a:endParaRPr lang="de-AT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6F878-83EA-46E2-B9C4-624B933BD0ED}" type="slidenum">
              <a:rPr lang="de-AT" smtClean="0"/>
              <a:pPr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1420489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4EC9D-C4D1-4754-ADD3-C0E8E6508DE9}" type="datetimeFigureOut">
              <a:rPr lang="de-AT" smtClean="0"/>
              <a:pPr/>
              <a:t>09.01.2017</a:t>
            </a:fld>
            <a:endParaRPr lang="de-AT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6F878-83EA-46E2-B9C4-624B933BD0ED}" type="slidenum">
              <a:rPr lang="de-AT" smtClean="0"/>
              <a:pPr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9977133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4EC9D-C4D1-4754-ADD3-C0E8E6508DE9}" type="datetimeFigureOut">
              <a:rPr lang="de-AT" smtClean="0"/>
              <a:pPr/>
              <a:t>09.01.2017</a:t>
            </a:fld>
            <a:endParaRPr lang="de-AT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6F878-83EA-46E2-B9C4-624B933BD0ED}" type="slidenum">
              <a:rPr lang="de-AT" smtClean="0"/>
              <a:pPr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9707282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4EC9D-C4D1-4754-ADD3-C0E8E6508DE9}" type="datetimeFigureOut">
              <a:rPr lang="de-AT" smtClean="0"/>
              <a:pPr/>
              <a:t>09.01.2017</a:t>
            </a:fld>
            <a:endParaRPr lang="de-AT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6F878-83EA-46E2-B9C4-624B933BD0ED}" type="slidenum">
              <a:rPr lang="de-AT" smtClean="0"/>
              <a:pPr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4935220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4EC9D-C4D1-4754-ADD3-C0E8E6508DE9}" type="datetimeFigureOut">
              <a:rPr lang="de-AT" smtClean="0"/>
              <a:pPr/>
              <a:t>09.01.2017</a:t>
            </a:fld>
            <a:endParaRPr lang="de-AT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6F878-83EA-46E2-B9C4-624B933BD0ED}" type="slidenum">
              <a:rPr lang="de-AT" smtClean="0"/>
              <a:pPr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8888094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AT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4EC9D-C4D1-4754-ADD3-C0E8E6508DE9}" type="datetimeFigureOut">
              <a:rPr lang="de-AT" smtClean="0"/>
              <a:pPr/>
              <a:t>09.01.2017</a:t>
            </a:fld>
            <a:endParaRPr lang="de-AT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6F878-83EA-46E2-B9C4-624B933BD0ED}" type="slidenum">
              <a:rPr lang="de-AT" smtClean="0"/>
              <a:pPr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5327360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44EC9D-C4D1-4754-ADD3-C0E8E6508DE9}" type="datetimeFigureOut">
              <a:rPr lang="de-AT" smtClean="0"/>
              <a:pPr/>
              <a:t>09.01.2017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A6F878-83EA-46E2-B9C4-624B933BD0ED}" type="slidenum">
              <a:rPr lang="de-AT" smtClean="0"/>
              <a:pPr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6587653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4"/>
          <p:cNvSpPr>
            <a:spLocks noGrp="1"/>
          </p:cNvSpPr>
          <p:nvPr>
            <p:ph type="ctrTitle"/>
          </p:nvPr>
        </p:nvSpPr>
        <p:spPr>
          <a:xfrm>
            <a:off x="827584" y="404664"/>
            <a:ext cx="7772400" cy="1470025"/>
          </a:xfrm>
        </p:spPr>
        <p:txBody>
          <a:bodyPr/>
          <a:lstStyle/>
          <a:p>
            <a:r>
              <a:rPr lang="de-DE" b="1" dirty="0" smtClean="0"/>
              <a:t>Energiebedarf</a:t>
            </a:r>
            <a:endParaRPr lang="de-DE" b="1" dirty="0"/>
          </a:p>
        </p:txBody>
      </p:sp>
      <p:pic>
        <p:nvPicPr>
          <p:cNvPr id="1029" name="Picture 5" descr="C:\Users\pim\Downloads\white-male-1871424_1280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1628800"/>
            <a:ext cx="3901440" cy="39014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C:\Users\pim\Downloads\white-male-1871437_640.jp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8536"/>
          <a:stretch/>
        </p:blipFill>
        <p:spPr bwMode="auto">
          <a:xfrm>
            <a:off x="3635896" y="3521362"/>
            <a:ext cx="4968552" cy="25570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478257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AT" b="1" dirty="0" smtClean="0">
                <a:latin typeface="+mn-lt"/>
                <a:cs typeface="Arial" panose="020B0604020202020204" pitchFamily="34" charset="0"/>
              </a:rPr>
              <a:t>Energielieferanten</a:t>
            </a:r>
            <a:endParaRPr lang="de-AT" b="1" dirty="0">
              <a:latin typeface="+mn-lt"/>
              <a:cs typeface="Arial" panose="020B0604020202020204" pitchFamily="34" charset="0"/>
            </a:endParaRPr>
          </a:p>
        </p:txBody>
      </p:sp>
      <p:sp>
        <p:nvSpPr>
          <p:cNvPr id="15" name="Textfeld 14"/>
          <p:cNvSpPr txBox="1"/>
          <p:nvPr/>
        </p:nvSpPr>
        <p:spPr>
          <a:xfrm>
            <a:off x="683568" y="3376628"/>
            <a:ext cx="26642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AT" sz="2400" b="1" dirty="0" smtClean="0"/>
              <a:t>Kohlenhydrat</a:t>
            </a:r>
            <a:endParaRPr lang="de-AT" b="1" dirty="0"/>
          </a:p>
        </p:txBody>
      </p:sp>
      <p:sp>
        <p:nvSpPr>
          <p:cNvPr id="16" name="Textfeld 15"/>
          <p:cNvSpPr txBox="1"/>
          <p:nvPr/>
        </p:nvSpPr>
        <p:spPr>
          <a:xfrm>
            <a:off x="5724128" y="3903439"/>
            <a:ext cx="26642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AT" sz="2400" b="1" dirty="0" smtClean="0"/>
              <a:t>Fett</a:t>
            </a:r>
            <a:endParaRPr lang="de-AT" b="1" dirty="0"/>
          </a:p>
        </p:txBody>
      </p:sp>
      <p:sp>
        <p:nvSpPr>
          <p:cNvPr id="20" name="Textfeld 19"/>
          <p:cNvSpPr txBox="1"/>
          <p:nvPr/>
        </p:nvSpPr>
        <p:spPr>
          <a:xfrm>
            <a:off x="3625622" y="6309320"/>
            <a:ext cx="1949896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de-AT" sz="2400" b="1" dirty="0" smtClean="0"/>
              <a:t>Eiweiß</a:t>
            </a:r>
            <a:endParaRPr lang="de-AT" b="1" dirty="0"/>
          </a:p>
        </p:txBody>
      </p:sp>
      <p:pic>
        <p:nvPicPr>
          <p:cNvPr id="2053" name="Picture 5" descr="X:\Gegenstandsportale\hbla\hlfs\lernpakete\2016\Ernährung\Energiebedarf\eiweiß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5816" y="4190400"/>
            <a:ext cx="3194159" cy="2118920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6" descr="X:\Gegenstandsportale\hbla\hlfs\lernpakete\2016\Ernährung\Energiebedarf\öl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44951" y="1836308"/>
            <a:ext cx="3147549" cy="2088000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5" name="Picture 7" descr="X:\Gegenstandsportale\hbla\hlfs\lernpakete\2016\Ernährung\Energiebedarf\kohlenhydrate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073" y="1288628"/>
            <a:ext cx="3147549" cy="2088000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233023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pim\Downloads\bed-1013957_1280.jp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7055" b="6671"/>
          <a:stretch/>
        </p:blipFill>
        <p:spPr bwMode="auto">
          <a:xfrm>
            <a:off x="4499992" y="3861048"/>
            <a:ext cx="3381134" cy="22408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feld 2"/>
          <p:cNvSpPr txBox="1"/>
          <p:nvPr/>
        </p:nvSpPr>
        <p:spPr>
          <a:xfrm>
            <a:off x="454839" y="548680"/>
            <a:ext cx="612068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AT" sz="4400" b="1" dirty="0" smtClean="0"/>
              <a:t>Grundumsatz</a:t>
            </a:r>
            <a:endParaRPr lang="de-AT" sz="4400" b="1" dirty="0"/>
          </a:p>
        </p:txBody>
      </p:sp>
      <p:sp>
        <p:nvSpPr>
          <p:cNvPr id="4" name="AutoShape 3"/>
          <p:cNvSpPr>
            <a:spLocks noChangeArrowheads="1"/>
          </p:cNvSpPr>
          <p:nvPr/>
        </p:nvSpPr>
        <p:spPr bwMode="auto">
          <a:xfrm>
            <a:off x="6156176" y="260648"/>
            <a:ext cx="2520280" cy="2952328"/>
          </a:xfrm>
          <a:prstGeom prst="cloudCallout">
            <a:avLst>
              <a:gd name="adj1" fmla="val -59803"/>
              <a:gd name="adj2" fmla="val 72718"/>
            </a:avLst>
          </a:prstGeom>
          <a:solidFill>
            <a:srgbClr val="FFFFFF"/>
          </a:solidFill>
          <a:ln w="19050">
            <a:solidFill>
              <a:srgbClr val="002060"/>
            </a:solidFill>
            <a:round/>
            <a:headEnd/>
            <a:tailEnd/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de-AT" altLang="de-DE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völlige Ruhe,</a:t>
            </a:r>
            <a:br>
              <a:rPr kumimoji="0" lang="de-AT" altLang="de-DE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</a:br>
            <a:r>
              <a:rPr kumimoji="0" lang="de-AT" altLang="de-DE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 im Liegen,</a:t>
            </a:r>
            <a:br>
              <a:rPr kumimoji="0" lang="de-AT" altLang="de-DE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</a:br>
            <a:r>
              <a:rPr kumimoji="0" lang="de-AT" altLang="de-DE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 12 Stunden nach der letzten </a:t>
            </a:r>
            <a:r>
              <a:rPr kumimoji="0" lang="de-AT" altLang="de-DE" sz="16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Mahlzeit,</a:t>
            </a:r>
            <a:br>
              <a:rPr kumimoji="0" lang="de-AT" altLang="de-DE" sz="16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</a:br>
            <a:r>
              <a:rPr lang="de-AT" altLang="de-DE" sz="1600" b="1" smtClean="0">
                <a:latin typeface="Calibri" pitchFamily="34" charset="0"/>
                <a:cs typeface="Arial" pitchFamily="34" charset="0"/>
              </a:rPr>
              <a:t>leicht </a:t>
            </a:r>
            <a:r>
              <a:rPr lang="de-AT" altLang="de-DE" sz="1600" b="1" dirty="0" smtClean="0">
                <a:latin typeface="Calibri" pitchFamily="34" charset="0"/>
                <a:cs typeface="Arial" pitchFamily="34" charset="0"/>
              </a:rPr>
              <a:t>bekleidet,</a:t>
            </a:r>
            <a:r>
              <a:rPr kumimoji="0" lang="de-AT" altLang="de-DE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/>
            </a:r>
            <a:br>
              <a:rPr kumimoji="0" lang="de-AT" altLang="de-DE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</a:br>
            <a:r>
              <a:rPr kumimoji="0" lang="de-AT" altLang="de-DE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 bei </a:t>
            </a:r>
            <a:r>
              <a:rPr lang="de-AT" altLang="de-DE" sz="1600" b="1" dirty="0" smtClean="0">
                <a:latin typeface="Calibri" pitchFamily="34" charset="0"/>
                <a:cs typeface="Arial" pitchFamily="34" charset="0"/>
              </a:rPr>
              <a:t>einer Temperatur von 20°C</a:t>
            </a:r>
            <a:endParaRPr kumimoji="0" lang="de-DE" altLang="de-DE" sz="3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extfeld 9"/>
          <p:cNvSpPr txBox="1"/>
          <p:nvPr/>
        </p:nvSpPr>
        <p:spPr>
          <a:xfrm>
            <a:off x="611560" y="2060848"/>
            <a:ext cx="3744416" cy="43396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de-AT" sz="2800" dirty="0" smtClean="0"/>
              <a:t>fettfreie Körpermasse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AT" sz="2800" dirty="0" smtClean="0"/>
              <a:t>Körpergröße </a:t>
            </a:r>
            <a:r>
              <a:rPr lang="de-AT" sz="2800" dirty="0" smtClean="0">
                <a:sym typeface="Webdings"/>
              </a:rPr>
              <a:t></a:t>
            </a:r>
            <a:endParaRPr lang="de-AT" sz="28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AT" sz="2800" dirty="0" smtClean="0"/>
              <a:t>Geschlecht</a:t>
            </a:r>
            <a:r>
              <a:rPr lang="de-AT" sz="2800" dirty="0" smtClean="0">
                <a:sym typeface="Webdings"/>
              </a:rPr>
              <a:t></a:t>
            </a:r>
            <a:endParaRPr lang="de-AT" sz="28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AT" sz="2800" dirty="0" smtClean="0"/>
              <a:t>Körperoberfläche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AT" sz="2800" dirty="0" smtClean="0"/>
              <a:t>Schlaf</a:t>
            </a:r>
            <a:r>
              <a:rPr lang="de-AT" sz="2800" dirty="0" smtClean="0">
                <a:sym typeface="Webdings"/>
              </a:rPr>
              <a:t></a:t>
            </a:r>
            <a:endParaRPr lang="de-AT" sz="28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AT" sz="2800" dirty="0" smtClean="0"/>
              <a:t>Alter </a:t>
            </a:r>
            <a:r>
              <a:rPr lang="de-AT" sz="2800" dirty="0" smtClean="0">
                <a:sym typeface="Webdings"/>
              </a:rPr>
              <a:t></a:t>
            </a:r>
            <a:endParaRPr lang="de-AT" sz="28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AT" sz="2800" dirty="0" smtClean="0"/>
              <a:t>zusätzliche Faktoren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de-AT" sz="2000" dirty="0" smtClean="0"/>
              <a:t>Hormone </a:t>
            </a:r>
            <a:r>
              <a:rPr lang="de-AT" sz="2000" dirty="0" smtClean="0">
                <a:sym typeface="Wingdings"/>
              </a:rPr>
              <a:t></a:t>
            </a:r>
            <a:endParaRPr lang="de-AT" sz="2000" dirty="0" smtClean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de-AT" sz="2000" dirty="0" smtClean="0"/>
              <a:t>Stress</a:t>
            </a:r>
            <a:r>
              <a:rPr lang="de-AT" sz="2000" dirty="0" smtClean="0">
                <a:sym typeface="Wingdings"/>
              </a:rPr>
              <a:t> </a:t>
            </a:r>
            <a:endParaRPr lang="de-AT" sz="2000" dirty="0" smtClean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de-AT" sz="2000" dirty="0" smtClean="0"/>
              <a:t>Fieber</a:t>
            </a:r>
            <a:r>
              <a:rPr lang="de-AT" sz="2000" dirty="0" smtClean="0">
                <a:sym typeface="Wingdings"/>
              </a:rPr>
              <a:t> </a:t>
            </a:r>
            <a:endParaRPr lang="de-AT" sz="2000" dirty="0" smtClean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de-AT" sz="2000" dirty="0" smtClean="0"/>
              <a:t>Schmerzmittel</a:t>
            </a:r>
            <a:r>
              <a:rPr lang="de-AT" sz="2000" dirty="0" smtClean="0">
                <a:sym typeface="Wingdings"/>
              </a:rPr>
              <a:t></a:t>
            </a:r>
            <a:endParaRPr lang="de-AT" sz="2000" dirty="0" smtClean="0"/>
          </a:p>
        </p:txBody>
      </p:sp>
    </p:spTree>
    <p:extLst>
      <p:ext uri="{BB962C8B-B14F-4D97-AF65-F5344CB8AC3E}">
        <p14:creationId xmlns:p14="http://schemas.microsoft.com/office/powerpoint/2010/main" val="15725995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16008" y="2852936"/>
            <a:ext cx="4519022" cy="34430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feld 2"/>
          <p:cNvSpPr txBox="1"/>
          <p:nvPr/>
        </p:nvSpPr>
        <p:spPr>
          <a:xfrm>
            <a:off x="454839" y="548680"/>
            <a:ext cx="612068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AT" sz="4400" b="1" dirty="0" smtClean="0"/>
              <a:t>Leistungsumsatz</a:t>
            </a:r>
            <a:endParaRPr lang="de-AT" sz="4400" b="1" dirty="0"/>
          </a:p>
        </p:txBody>
      </p:sp>
      <p:sp>
        <p:nvSpPr>
          <p:cNvPr id="4" name="AutoShape 3"/>
          <p:cNvSpPr>
            <a:spLocks noChangeArrowheads="1"/>
          </p:cNvSpPr>
          <p:nvPr/>
        </p:nvSpPr>
        <p:spPr bwMode="auto">
          <a:xfrm>
            <a:off x="6156176" y="260648"/>
            <a:ext cx="2520280" cy="1872208"/>
          </a:xfrm>
          <a:prstGeom prst="cloudCallout">
            <a:avLst>
              <a:gd name="adj1" fmla="val -61906"/>
              <a:gd name="adj2" fmla="val 83206"/>
            </a:avLst>
          </a:prstGeom>
          <a:solidFill>
            <a:srgbClr val="FFFFFF"/>
          </a:solidFill>
          <a:ln w="19050">
            <a:solidFill>
              <a:srgbClr val="002060"/>
            </a:solidFill>
            <a:round/>
            <a:headEnd/>
            <a:tailEnd/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de-AT" altLang="de-DE" sz="20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jede</a:t>
            </a:r>
            <a:r>
              <a:rPr kumimoji="0" lang="de-AT" altLang="de-DE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 zusätzliche</a:t>
            </a:r>
            <a:r>
              <a:rPr kumimoji="0" lang="de-AT" altLang="de-DE" sz="20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 Leistung</a:t>
            </a:r>
            <a:endParaRPr kumimoji="0" lang="de-DE" altLang="de-DE" sz="4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Textfeld 1"/>
          <p:cNvSpPr txBox="1"/>
          <p:nvPr/>
        </p:nvSpPr>
        <p:spPr>
          <a:xfrm>
            <a:off x="587516" y="1844824"/>
            <a:ext cx="370444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AT" sz="2800" dirty="0" smtClean="0"/>
              <a:t>Muskeltätigkeit </a:t>
            </a:r>
            <a:r>
              <a:rPr lang="de-AT" sz="3600" dirty="0" smtClean="0">
                <a:sym typeface="Webdings"/>
              </a:rPr>
              <a:t></a:t>
            </a:r>
            <a:endParaRPr lang="de-AT" sz="3600" dirty="0" smtClean="0"/>
          </a:p>
          <a:p>
            <a:r>
              <a:rPr lang="de-AT" sz="2800" dirty="0" smtClean="0"/>
              <a:t>geistige Tätigkeit </a:t>
            </a:r>
            <a:r>
              <a:rPr lang="de-AT" sz="3600" dirty="0" smtClean="0">
                <a:sym typeface="Webdings"/>
              </a:rPr>
              <a:t></a:t>
            </a:r>
            <a:r>
              <a:rPr lang="de-AT" sz="3600" dirty="0" smtClean="0">
                <a:sym typeface="Wingdings"/>
              </a:rPr>
              <a:t></a:t>
            </a:r>
            <a:endParaRPr lang="de-AT" sz="2800" dirty="0"/>
          </a:p>
        </p:txBody>
      </p:sp>
      <p:sp>
        <p:nvSpPr>
          <p:cNvPr id="6" name="Textfeld 5"/>
          <p:cNvSpPr txBox="1"/>
          <p:nvPr/>
        </p:nvSpPr>
        <p:spPr>
          <a:xfrm>
            <a:off x="763960" y="4365104"/>
            <a:ext cx="370444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AT" sz="2800" dirty="0" smtClean="0"/>
              <a:t>Verdauungstätigkeit </a:t>
            </a:r>
            <a:r>
              <a:rPr lang="de-AT" sz="3600" dirty="0" smtClean="0">
                <a:sym typeface="Webdings"/>
              </a:rPr>
              <a:t></a:t>
            </a:r>
            <a:endParaRPr lang="de-AT" sz="3600" dirty="0" smtClean="0"/>
          </a:p>
          <a:p>
            <a:r>
              <a:rPr lang="de-AT" sz="2800" dirty="0" smtClean="0"/>
              <a:t>Wärmeregulation</a:t>
            </a:r>
            <a:r>
              <a:rPr lang="de-AT" sz="3600" dirty="0" smtClean="0">
                <a:sym typeface="Webdings"/>
              </a:rPr>
              <a:t></a:t>
            </a:r>
            <a:endParaRPr lang="de-AT" sz="3600" dirty="0"/>
          </a:p>
        </p:txBody>
      </p:sp>
    </p:spTree>
    <p:extLst>
      <p:ext uri="{BB962C8B-B14F-4D97-AF65-F5344CB8AC3E}">
        <p14:creationId xmlns:p14="http://schemas.microsoft.com/office/powerpoint/2010/main" val="42447861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/>
    </p:bldLst>
  </p:timing>
</p:sld>
</file>

<file path=ppt/theme/theme1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44</Words>
  <Application>Microsoft Office PowerPoint</Application>
  <PresentationFormat>Bildschirmpräsentation (4:3)</PresentationFormat>
  <Paragraphs>25</Paragraphs>
  <Slides>4</Slides>
  <Notes>1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4</vt:i4>
      </vt:variant>
    </vt:vector>
  </HeadingPairs>
  <TitlesOfParts>
    <vt:vector size="5" baseType="lpstr">
      <vt:lpstr>Larissa</vt:lpstr>
      <vt:lpstr>Energiebedarf</vt:lpstr>
      <vt:lpstr>Energielieferanten</vt:lpstr>
      <vt:lpstr>PowerPoint-Präsentation</vt:lpstr>
      <vt:lpstr>PowerPoint-Präsentation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TF-Kunde</dc:creator>
  <cp:lastModifiedBy>Martina Pintaric</cp:lastModifiedBy>
  <cp:revision>19</cp:revision>
  <dcterms:created xsi:type="dcterms:W3CDTF">2013-10-18T12:19:22Z</dcterms:created>
  <dcterms:modified xsi:type="dcterms:W3CDTF">2017-01-09T13:54:08Z</dcterms:modified>
</cp:coreProperties>
</file>