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9063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7946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6854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6171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5839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630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4488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5749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10645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1502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72165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77136-3AAA-4FA5-B53D-1A860D946849}" type="datetimeFigureOut">
              <a:rPr lang="de-AT" smtClean="0"/>
              <a:t>20.11.2015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D8B9C-0C20-48FE-862D-62B282BE2BE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6349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61232"/>
            <a:ext cx="4295775" cy="6347226"/>
          </a:xfrm>
          <a:prstGeom prst="rect">
            <a:avLst/>
          </a:prstGeom>
        </p:spPr>
      </p:pic>
      <p:sp>
        <p:nvSpPr>
          <p:cNvPr id="2" name="Rechteck 1"/>
          <p:cNvSpPr/>
          <p:nvPr/>
        </p:nvSpPr>
        <p:spPr>
          <a:xfrm>
            <a:off x="3179915" y="6408458"/>
            <a:ext cx="53068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(Deutsche Gesellschaft für Ernährung , 2015)</a:t>
            </a:r>
            <a:endParaRPr lang="de-A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61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5875" y="376957"/>
            <a:ext cx="9044358" cy="5815732"/>
          </a:xfrm>
          <a:prstGeom prst="rect">
            <a:avLst/>
          </a:prstGeom>
        </p:spPr>
      </p:pic>
      <p:sp>
        <p:nvSpPr>
          <p:cNvPr id="3" name="Rechteck 2"/>
          <p:cNvSpPr/>
          <p:nvPr/>
        </p:nvSpPr>
        <p:spPr>
          <a:xfrm>
            <a:off x="736157" y="6192689"/>
            <a:ext cx="23567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de-AT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(Wikipedia , 2015)</a:t>
            </a:r>
            <a:endParaRPr lang="de-AT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13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028" y="152400"/>
            <a:ext cx="10930379" cy="4914900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496028" y="5181600"/>
            <a:ext cx="5819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dirty="0"/>
              <a:t>(</a:t>
            </a:r>
            <a:r>
              <a:rPr lang="de-AT" dirty="0" err="1"/>
              <a:t>Biesalki</a:t>
            </a:r>
            <a:r>
              <a:rPr lang="de-AT" dirty="0"/>
              <a:t>, 2007</a:t>
            </a:r>
            <a:r>
              <a:rPr lang="de-AT" dirty="0" smtClean="0"/>
              <a:t>)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55089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Breitbild</PresentationFormat>
  <Paragraphs>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Rene Lechner</dc:creator>
  <cp:lastModifiedBy>Monika</cp:lastModifiedBy>
  <cp:revision>6</cp:revision>
  <dcterms:created xsi:type="dcterms:W3CDTF">2015-10-13T06:13:15Z</dcterms:created>
  <dcterms:modified xsi:type="dcterms:W3CDTF">2015-11-20T17:32:22Z</dcterms:modified>
</cp:coreProperties>
</file>