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62" r:id="rId1"/>
  </p:sldMasterIdLst>
  <p:notesMasterIdLst>
    <p:notesMasterId r:id="rId15"/>
  </p:notesMasterIdLst>
  <p:handoutMasterIdLst>
    <p:handoutMasterId r:id="rId16"/>
  </p:handoutMasterIdLst>
  <p:sldIdLst>
    <p:sldId id="256" r:id="rId2"/>
    <p:sldId id="257" r:id="rId3"/>
    <p:sldId id="263" r:id="rId4"/>
    <p:sldId id="284" r:id="rId5"/>
    <p:sldId id="289" r:id="rId6"/>
    <p:sldId id="271" r:id="rId7"/>
    <p:sldId id="264" r:id="rId8"/>
    <p:sldId id="288" r:id="rId9"/>
    <p:sldId id="265" r:id="rId10"/>
    <p:sldId id="285" r:id="rId11"/>
    <p:sldId id="286" r:id="rId12"/>
    <p:sldId id="287" r:id="rId13"/>
    <p:sldId id="262" r:id="rId14"/>
  </p:sldIdLst>
  <p:sldSz cx="9906000" cy="6858000" type="A4"/>
  <p:notesSz cx="7099300" cy="10234613"/>
  <p:kinsoku lang="ja-JP" invalStChars="、。，．・：；？！゛゜ヽヾゝゞ々ー’”）〕］｝〉》」』】°‰′″℃￠％ぁぃぅぇぉっゃゅょゎァィゥェォッャュョヮヵヶ!%),.:;?]}｡｣､･ｧｨｩｪｫｬｭｮｯｰﾞﾟ" invalEndChars="‘“（〔［｛〈《「『【￥＄$([\{｢￡"/>
  <p:defaultTextStyle>
    <a:defPPr>
      <a:defRPr lang="de-DE"/>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99FF99"/>
    <a:srgbClr val="CCECFF"/>
    <a:srgbClr val="CCFFFF"/>
    <a:srgbClr val="357151"/>
    <a:srgbClr val="008E40"/>
    <a:srgbClr val="339933"/>
    <a:srgbClr val="FFFF99"/>
    <a:srgbClr val="FFFFCC"/>
    <a:srgbClr val="FFCC66"/>
    <a:srgbClr val="99CC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99635" autoAdjust="0"/>
  </p:normalViewPr>
  <p:slideViewPr>
    <p:cSldViewPr>
      <p:cViewPr>
        <p:scale>
          <a:sx n="80" d="100"/>
          <a:sy n="80" d="100"/>
        </p:scale>
        <p:origin x="-330" y="-642"/>
      </p:cViewPr>
      <p:guideLst>
        <p:guide orient="horz" pos="799"/>
        <p:guide orient="horz" pos="255"/>
        <p:guide pos="625"/>
        <p:guide pos="3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18" y="-7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idx="2"/>
          </p:nvPr>
        </p:nvSpPr>
        <p:spPr bwMode="auto">
          <a:xfrm>
            <a:off x="954088" y="889000"/>
            <a:ext cx="5191125" cy="35941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46150" y="4865688"/>
            <a:ext cx="5207000" cy="4308475"/>
          </a:xfrm>
          <a:prstGeom prst="rect">
            <a:avLst/>
          </a:prstGeom>
          <a:noFill/>
          <a:ln w="12700">
            <a:noFill/>
            <a:miter lim="800000"/>
            <a:headEnd/>
            <a:tailEnd/>
          </a:ln>
          <a:effectLst/>
        </p:spPr>
        <p:txBody>
          <a:bodyPr vert="horz" wrap="square" lIns="94587" tIns="46464" rIns="94587" bIns="46464"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_1">
    <p:spTree>
      <p:nvGrpSpPr>
        <p:cNvPr id="1" name=""/>
        <p:cNvGrpSpPr/>
        <p:nvPr/>
      </p:nvGrpSpPr>
      <p:grpSpPr>
        <a:xfrm>
          <a:off x="0" y="0"/>
          <a:ext cx="0" cy="0"/>
          <a:chOff x="0" y="0"/>
          <a:chExt cx="0" cy="0"/>
        </a:xfrm>
      </p:grpSpPr>
      <p:sp>
        <p:nvSpPr>
          <p:cNvPr id="70" name="Rechteck 69"/>
          <p:cNvSpPr/>
          <p:nvPr userDrawn="1"/>
        </p:nvSpPr>
        <p:spPr bwMode="auto">
          <a:xfrm>
            <a:off x="560512" y="1448920"/>
            <a:ext cx="8712968" cy="2700160"/>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8" name="Rechteck 67"/>
          <p:cNvSpPr/>
          <p:nvPr userDrawn="1"/>
        </p:nvSpPr>
        <p:spPr bwMode="auto">
          <a:xfrm>
            <a:off x="560512" y="4149080"/>
            <a:ext cx="8712968" cy="1584176"/>
          </a:xfrm>
          <a:prstGeom prst="rect">
            <a:avLst/>
          </a:prstGeom>
          <a:no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1" name="Rechteck 40"/>
          <p:cNvSpPr/>
          <p:nvPr userDrawn="1"/>
        </p:nvSpPr>
        <p:spPr bwMode="auto">
          <a:xfrm>
            <a:off x="-7178" y="503567"/>
            <a:ext cx="9910800" cy="108000"/>
          </a:xfrm>
          <a:prstGeom prst="rect">
            <a:avLst/>
          </a:prstGeom>
          <a:gradFill>
            <a:gsLst>
              <a:gs pos="0">
                <a:srgbClr val="008E40"/>
              </a:gs>
              <a:gs pos="100000">
                <a:srgbClr val="92D050"/>
              </a:gs>
              <a:gs pos="100000">
                <a:schemeClr val="accent1">
                  <a:shade val="100000"/>
                  <a:satMod val="115000"/>
                </a:schemeClr>
              </a:gs>
            </a:gsLst>
            <a:path path="circle">
              <a:fillToRect l="100000" t="100000"/>
            </a:path>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9" name="Rechteck 8"/>
          <p:cNvSpPr/>
          <p:nvPr/>
        </p:nvSpPr>
        <p:spPr bwMode="auto">
          <a:xfrm>
            <a:off x="8408988" y="0"/>
            <a:ext cx="1277937" cy="836613"/>
          </a:xfrm>
          <a:prstGeom prst="rect">
            <a:avLst/>
          </a:prstGeom>
          <a:solidFill>
            <a:schemeClr val="accent1"/>
          </a:solidFill>
          <a:ln w="12700" cap="flat" cmpd="sng" algn="ctr">
            <a:noFill/>
            <a:prstDash val="solid"/>
            <a:round/>
            <a:headEnd type="none" w="med" len="med"/>
            <a:tailEnd type="none" w="med" len="med"/>
          </a:ln>
          <a:effectLst/>
        </p:spPr>
        <p:txBody>
          <a:bodyPr/>
          <a:lstStyle/>
          <a:p>
            <a:pPr eaLnBrk="0" hangingPunct="0">
              <a:defRPr/>
            </a:pPr>
            <a:endParaRPr lang="de-DE">
              <a:effectLst>
                <a:outerShdw blurRad="38100" dist="38100" dir="2700000" algn="tl">
                  <a:srgbClr val="000000">
                    <a:alpha val="43137"/>
                  </a:srgbClr>
                </a:outerShdw>
              </a:effectLst>
            </a:endParaRPr>
          </a:p>
        </p:txBody>
      </p:sp>
      <p:pic>
        <p:nvPicPr>
          <p:cNvPr id="11" name="Picture 3"/>
          <p:cNvPicPr>
            <a:picLocks noChangeAspect="1" noChangeArrowheads="1"/>
          </p:cNvPicPr>
          <p:nvPr/>
        </p:nvPicPr>
        <p:blipFill>
          <a:blip r:embed="rId2" cstate="print"/>
          <a:srcRect l="29700" t="69714" r="35651" b="12733"/>
          <a:stretch>
            <a:fillRect/>
          </a:stretch>
        </p:blipFill>
        <p:spPr bwMode="auto">
          <a:xfrm>
            <a:off x="8482013" y="333375"/>
            <a:ext cx="1150937" cy="363538"/>
          </a:xfrm>
          <a:prstGeom prst="rect">
            <a:avLst/>
          </a:prstGeom>
          <a:noFill/>
          <a:ln w="9525">
            <a:noFill/>
            <a:miter lim="800000"/>
            <a:headEnd/>
            <a:tailEnd/>
          </a:ln>
        </p:spPr>
      </p:pic>
      <p:sp>
        <p:nvSpPr>
          <p:cNvPr id="12" name="Textfeld 11"/>
          <p:cNvSpPr txBox="1"/>
          <p:nvPr/>
        </p:nvSpPr>
        <p:spPr>
          <a:xfrm>
            <a:off x="8408988" y="692150"/>
            <a:ext cx="1497012" cy="339725"/>
          </a:xfrm>
          <a:prstGeom prst="rect">
            <a:avLst/>
          </a:prstGeom>
          <a:noFill/>
        </p:spPr>
        <p:txBody>
          <a:bodyPr>
            <a:spAutoFit/>
          </a:bodyPr>
          <a:lstStyle/>
          <a:p>
            <a:pPr eaLnBrk="0" hangingPunct="0">
              <a:defRPr/>
            </a:pPr>
            <a:r>
              <a:rPr lang="en-US" sz="800" spc="300" dirty="0">
                <a:solidFill>
                  <a:schemeClr val="tx1">
                    <a:lumMod val="50000"/>
                    <a:lumOff val="50000"/>
                  </a:schemeClr>
                </a:solidFill>
                <a:latin typeface="+mn-lt"/>
                <a:ea typeface="Arial Unicode MS" pitchFamily="34" charset="-128"/>
                <a:cs typeface="Arial Unicode MS" pitchFamily="34" charset="-128"/>
              </a:rPr>
              <a:t>Josephinum</a:t>
            </a:r>
          </a:p>
          <a:p>
            <a:pPr eaLnBrk="0" hangingPunct="0">
              <a:defRPr/>
            </a:pPr>
            <a:r>
              <a:rPr lang="en-US" sz="800" spc="300" dirty="0">
                <a:solidFill>
                  <a:schemeClr val="tx1">
                    <a:lumMod val="50000"/>
                    <a:lumOff val="50000"/>
                  </a:schemeClr>
                </a:solidFill>
                <a:latin typeface="+mn-lt"/>
                <a:ea typeface="Arial Unicode MS" pitchFamily="34" charset="-128"/>
                <a:cs typeface="Arial Unicode MS" pitchFamily="34" charset="-128"/>
              </a:rPr>
              <a:t>Research</a:t>
            </a:r>
          </a:p>
        </p:txBody>
      </p:sp>
      <p:sp>
        <p:nvSpPr>
          <p:cNvPr id="14" name="Rechteck 13"/>
          <p:cNvSpPr/>
          <p:nvPr/>
        </p:nvSpPr>
        <p:spPr bwMode="auto">
          <a:xfrm>
            <a:off x="5673725" y="0"/>
            <a:ext cx="4232275" cy="1125538"/>
          </a:xfrm>
          <a:prstGeom prst="rect">
            <a:avLst/>
          </a:prstGeom>
          <a:solidFill>
            <a:schemeClr val="accent1"/>
          </a:solidFill>
          <a:ln w="12700" cap="flat" cmpd="sng" algn="ctr">
            <a:noFill/>
            <a:prstDash val="solid"/>
            <a:round/>
            <a:headEnd type="none" w="med" len="med"/>
            <a:tailEnd type="none" w="med" len="med"/>
          </a:ln>
          <a:effectLst/>
        </p:spPr>
        <p:txBody>
          <a:bodyPr/>
          <a:lstStyle/>
          <a:p>
            <a:pPr eaLnBrk="0" hangingPunct="0">
              <a:defRPr/>
            </a:pPr>
            <a:endParaRPr lang="de-DE">
              <a:effectLst>
                <a:outerShdw blurRad="38100" dist="38100" dir="2700000" algn="tl">
                  <a:srgbClr val="000000">
                    <a:alpha val="43137"/>
                  </a:srgbClr>
                </a:outerShdw>
              </a:effectLst>
            </a:endParaRPr>
          </a:p>
        </p:txBody>
      </p:sp>
      <p:sp>
        <p:nvSpPr>
          <p:cNvPr id="15" name="Textfeld 14"/>
          <p:cNvSpPr txBox="1"/>
          <p:nvPr userDrawn="1"/>
        </p:nvSpPr>
        <p:spPr>
          <a:xfrm>
            <a:off x="0" y="620713"/>
            <a:ext cx="5729288" cy="384721"/>
          </a:xfrm>
          <a:prstGeom prst="rect">
            <a:avLst/>
          </a:prstGeom>
          <a:noFill/>
        </p:spPr>
        <p:txBody>
          <a:bodyPr>
            <a:spAutoFit/>
          </a:bodyPr>
          <a:lstStyle/>
          <a:p>
            <a:pPr algn="ctr" eaLnBrk="0" hangingPunct="0">
              <a:defRPr/>
            </a:pPr>
            <a:r>
              <a:rPr lang="de-DE" sz="900" spc="300" dirty="0" smtClean="0">
                <a:solidFill>
                  <a:schemeClr val="bg1">
                    <a:lumMod val="75000"/>
                  </a:schemeClr>
                </a:solidFill>
                <a:effectLst/>
                <a:latin typeface="+mn-lt"/>
                <a:ea typeface="Arial Unicode MS" pitchFamily="34" charset="-128"/>
                <a:cs typeface="Arial" pitchFamily="34" charset="0"/>
              </a:rPr>
              <a:t>Forschen und Prüfen für die Landwirtschaft</a:t>
            </a:r>
            <a:endParaRPr lang="de-DE" sz="900" spc="300" dirty="0">
              <a:solidFill>
                <a:schemeClr val="bg1">
                  <a:lumMod val="75000"/>
                </a:schemeClr>
              </a:solidFill>
              <a:effectLst/>
              <a:latin typeface="+mn-lt"/>
              <a:ea typeface="Arial Unicode MS" pitchFamily="34" charset="-128"/>
              <a:cs typeface="Arial" pitchFamily="34" charset="0"/>
            </a:endParaRPr>
          </a:p>
          <a:p>
            <a:pPr eaLnBrk="0" hangingPunct="0">
              <a:defRPr/>
            </a:pPr>
            <a:endParaRPr lang="de-DE" sz="1000" dirty="0">
              <a:solidFill>
                <a:schemeClr val="bg1">
                  <a:lumMod val="75000"/>
                </a:schemeClr>
              </a:solidFill>
              <a:effectLst/>
              <a:latin typeface="+mn-lt"/>
              <a:cs typeface="Arial" pitchFamily="34" charset="0"/>
            </a:endParaRPr>
          </a:p>
        </p:txBody>
      </p:sp>
      <p:pic>
        <p:nvPicPr>
          <p:cNvPr id="16" name="Grafik 18" descr="FJ_FJ_lfz_alles_.JPG"/>
          <p:cNvPicPr>
            <a:picLocks noChangeAspect="1"/>
          </p:cNvPicPr>
          <p:nvPr/>
        </p:nvPicPr>
        <p:blipFill>
          <a:blip r:embed="rId3" cstate="print"/>
          <a:stretch>
            <a:fillRect/>
          </a:stretch>
        </p:blipFill>
        <p:spPr bwMode="auto">
          <a:xfrm>
            <a:off x="5761038" y="67812"/>
            <a:ext cx="4087812" cy="767664"/>
          </a:xfrm>
          <a:prstGeom prst="rect">
            <a:avLst/>
          </a:prstGeom>
          <a:noFill/>
          <a:ln w="9525">
            <a:noFill/>
            <a:miter lim="800000"/>
            <a:headEnd/>
            <a:tailEnd/>
          </a:ln>
        </p:spPr>
      </p:pic>
      <p:sp>
        <p:nvSpPr>
          <p:cNvPr id="2" name="Titel 1"/>
          <p:cNvSpPr>
            <a:spLocks noGrp="1"/>
          </p:cNvSpPr>
          <p:nvPr>
            <p:ph type="ctrTitle"/>
          </p:nvPr>
        </p:nvSpPr>
        <p:spPr>
          <a:xfrm>
            <a:off x="0" y="980728"/>
            <a:ext cx="9906000" cy="1944216"/>
          </a:xfrm>
          <a:noFill/>
          <a:ln>
            <a:noFill/>
          </a:ln>
        </p:spPr>
        <p:txBody>
          <a:bodyPr anchor="b"/>
          <a:lstStyle>
            <a:lvl1pPr algn="ctr">
              <a:defRPr sz="4400" b="0" i="0" u="none">
                <a:solidFill>
                  <a:srgbClr val="357151"/>
                </a:solidFill>
                <a:latin typeface="+mn-lt"/>
              </a:defRPr>
            </a:lvl1pPr>
          </a:lstStyle>
          <a:p>
            <a:r>
              <a:rPr lang="de-DE" smtClean="0"/>
              <a:t>Titelmasterformat durch Klicken bearbeiten</a:t>
            </a:r>
            <a:endParaRPr lang="en-US" dirty="0"/>
          </a:p>
        </p:txBody>
      </p:sp>
      <p:sp>
        <p:nvSpPr>
          <p:cNvPr id="3" name="Untertitel 2"/>
          <p:cNvSpPr>
            <a:spLocks noGrp="1"/>
          </p:cNvSpPr>
          <p:nvPr>
            <p:ph type="subTitle" idx="1" hasCustomPrompt="1"/>
          </p:nvPr>
        </p:nvSpPr>
        <p:spPr>
          <a:xfrm>
            <a:off x="0" y="2924944"/>
            <a:ext cx="9906000" cy="576064"/>
          </a:xfrm>
          <a:noFill/>
          <a:ln>
            <a:noFill/>
          </a:ln>
        </p:spPr>
        <p:txBody>
          <a:bodyPr anchor="t"/>
          <a:lstStyle>
            <a:lvl1pPr marL="0" indent="0" algn="ctr">
              <a:buNone/>
              <a:tabLst/>
              <a:defRPr sz="2000" b="0" cap="none" spc="0" baseline="0">
                <a:solidFill>
                  <a:schemeClr val="tx1">
                    <a:lumMod val="75000"/>
                    <a:lumOff val="25000"/>
                  </a:schemeClr>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Tagungstitel</a:t>
            </a:r>
            <a:endParaRPr lang="en-US" dirty="0"/>
          </a:p>
        </p:txBody>
      </p:sp>
      <p:sp>
        <p:nvSpPr>
          <p:cNvPr id="49" name="Rechteck 48"/>
          <p:cNvSpPr/>
          <p:nvPr userDrawn="1"/>
        </p:nvSpPr>
        <p:spPr bwMode="auto">
          <a:xfrm>
            <a:off x="8929343" y="6381328"/>
            <a:ext cx="648072" cy="2880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pic>
        <p:nvPicPr>
          <p:cNvPr id="54" name="Grafik 53" descr="BMLFUW_L.jpg"/>
          <p:cNvPicPr>
            <a:picLocks noChangeAspect="1"/>
          </p:cNvPicPr>
          <p:nvPr userDrawn="1"/>
        </p:nvPicPr>
        <p:blipFill>
          <a:blip r:embed="rId4" cstate="print"/>
          <a:stretch>
            <a:fillRect/>
          </a:stretch>
        </p:blipFill>
        <p:spPr>
          <a:xfrm>
            <a:off x="8553400" y="6064655"/>
            <a:ext cx="971208" cy="676713"/>
          </a:xfrm>
          <a:prstGeom prst="rect">
            <a:avLst/>
          </a:prstGeom>
        </p:spPr>
      </p:pic>
      <p:sp>
        <p:nvSpPr>
          <p:cNvPr id="55" name="Rechteck 54"/>
          <p:cNvSpPr/>
          <p:nvPr userDrawn="1"/>
        </p:nvSpPr>
        <p:spPr bwMode="auto">
          <a:xfrm>
            <a:off x="9581650" y="6480000"/>
            <a:ext cx="324000" cy="117352"/>
          </a:xfrm>
          <a:prstGeom prst="rect">
            <a:avLst/>
          </a:prstGeom>
          <a:solidFill>
            <a:srgbClr val="008E40"/>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8" name="Rechteck 47"/>
          <p:cNvSpPr/>
          <p:nvPr userDrawn="1"/>
        </p:nvSpPr>
        <p:spPr bwMode="auto">
          <a:xfrm>
            <a:off x="-8469" y="6480692"/>
            <a:ext cx="9108000" cy="108000"/>
          </a:xfrm>
          <a:prstGeom prst="rect">
            <a:avLst/>
          </a:prstGeom>
          <a:gradFill>
            <a:gsLst>
              <a:gs pos="0">
                <a:srgbClr val="008E40"/>
              </a:gs>
              <a:gs pos="100000">
                <a:srgbClr val="92D050"/>
              </a:gs>
              <a:gs pos="100000">
                <a:schemeClr val="accent1">
                  <a:shade val="100000"/>
                  <a:satMod val="115000"/>
                </a:schemeClr>
              </a:gs>
            </a:gsLst>
            <a:path path="circle">
              <a:fillToRect l="100000" t="100000"/>
            </a:path>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4" name="Inhaltsplatzhalter 63"/>
          <p:cNvSpPr>
            <a:spLocks noGrp="1"/>
          </p:cNvSpPr>
          <p:nvPr>
            <p:ph sz="quarter" idx="10" hasCustomPrompt="1"/>
          </p:nvPr>
        </p:nvSpPr>
        <p:spPr>
          <a:xfrm>
            <a:off x="560512" y="4149080"/>
            <a:ext cx="8424936" cy="1584176"/>
          </a:xfrm>
        </p:spPr>
        <p:txBody>
          <a:bodyPr anchor="ctr"/>
          <a:lstStyle>
            <a:lvl1pPr>
              <a:defRPr sz="1600" baseline="0">
                <a:solidFill>
                  <a:schemeClr val="tx1">
                    <a:lumMod val="85000"/>
                    <a:lumOff val="15000"/>
                  </a:schemeClr>
                </a:solidFill>
              </a:defRPr>
            </a:lvl1pPr>
            <a:lvl5pPr>
              <a:defRPr/>
            </a:lvl5pPr>
          </a:lstStyle>
          <a:p>
            <a:pPr lvl="0"/>
            <a:r>
              <a:rPr lang="de-DE" dirty="0" smtClean="0"/>
              <a:t>Name</a:t>
            </a:r>
            <a:br>
              <a:rPr lang="de-DE" dirty="0" smtClean="0"/>
            </a:br>
            <a:r>
              <a:rPr lang="de-DE" dirty="0" smtClean="0"/>
              <a:t>BLT </a:t>
            </a:r>
            <a:r>
              <a:rPr lang="de-DE" dirty="0" err="1" smtClean="0"/>
              <a:t>Wieselburg</a:t>
            </a:r>
            <a:r>
              <a:rPr lang="de-DE" dirty="0" smtClean="0"/>
              <a:t> / Lehr- und Forschungszentrum Francisco Josephinum</a:t>
            </a:r>
            <a:br>
              <a:rPr lang="de-DE" dirty="0" smtClean="0"/>
            </a:br>
            <a:r>
              <a:rPr lang="de-DE" dirty="0" smtClean="0"/>
              <a:t>Datum</a:t>
            </a:r>
            <a:br>
              <a:rPr lang="de-DE" dirty="0" smtClean="0"/>
            </a:br>
            <a:r>
              <a:rPr lang="de-DE" dirty="0" smtClean="0"/>
              <a:t>Ort</a:t>
            </a:r>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defRPr/>
            </a:lvl1pPr>
          </a:lstStyle>
          <a:p>
            <a:r>
              <a:rPr lang="de-DE" dirty="0" smtClean="0"/>
              <a:t>Inhalt</a:t>
            </a:r>
            <a:endParaRPr lang="en-US" dirty="0"/>
          </a:p>
        </p:txBody>
      </p:sp>
      <p:sp>
        <p:nvSpPr>
          <p:cNvPr id="9" name="Rectangle 47"/>
          <p:cNvSpPr>
            <a:spLocks noGrp="1" noChangeArrowheads="1"/>
          </p:cNvSpPr>
          <p:nvPr>
            <p:ph type="ftr" sz="quarter" idx="3"/>
          </p:nvPr>
        </p:nvSpPr>
        <p:spPr>
          <a:xfrm>
            <a:off x="416496" y="6597650"/>
            <a:ext cx="8496944"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1000" kern="1200" smtClean="0">
                <a:solidFill>
                  <a:schemeClr val="tx1">
                    <a:lumMod val="85000"/>
                    <a:lumOff val="15000"/>
                  </a:schemeClr>
                </a:solidFill>
                <a:effectLst/>
                <a:latin typeface="+mn-lt"/>
                <a:ea typeface="+mn-ea"/>
                <a:cs typeface="+mn-cs"/>
              </a:defRPr>
            </a:lvl1pPr>
          </a:lstStyle>
          <a:p>
            <a:pPr>
              <a:defRPr/>
            </a:pPr>
            <a:r>
              <a:rPr lang="de-AT" dirty="0" smtClean="0"/>
              <a:t>&lt;Fußzeile&gt;</a:t>
            </a:r>
            <a:endParaRPr lang="de-AT" dirty="0"/>
          </a:p>
        </p:txBody>
      </p:sp>
      <p:sp>
        <p:nvSpPr>
          <p:cNvPr id="10" name="Foliennummernplatzhalter 2"/>
          <p:cNvSpPr>
            <a:spLocks noGrp="1"/>
          </p:cNvSpPr>
          <p:nvPr>
            <p:ph type="sldNum" sz="quarter" idx="4"/>
          </p:nvPr>
        </p:nvSpPr>
        <p:spPr>
          <a:xfrm>
            <a:off x="9001351" y="6597650"/>
            <a:ext cx="504056" cy="260350"/>
          </a:xfrm>
          <a:prstGeom prst="rect">
            <a:avLst/>
          </a:prstGeom>
        </p:spPr>
        <p:txBody>
          <a:bodyPr/>
          <a:lstStyle>
            <a:lvl1pPr algn="ctr">
              <a:defRPr lang="de-DE" sz="1000" kern="1200" smtClean="0">
                <a:solidFill>
                  <a:schemeClr val="tx1">
                    <a:lumMod val="85000"/>
                    <a:lumOff val="15000"/>
                  </a:schemeClr>
                </a:solidFill>
                <a:effectLst/>
                <a:latin typeface="+mn-lt"/>
                <a:ea typeface="+mn-ea"/>
                <a:cs typeface="+mn-cs"/>
              </a:defRPr>
            </a:lvl1pPr>
          </a:lstStyle>
          <a:p>
            <a:pPr>
              <a:defRPr/>
            </a:pPr>
            <a:fld id="{9704C7D6-7280-40FA-88B3-B4EB5254B9FE}" type="slidenum">
              <a:rPr lang="en-US" smtClean="0"/>
              <a:pPr>
                <a:defRPr/>
              </a:pPr>
              <a:t>‹Nr.›</a:t>
            </a:fld>
            <a:endParaRPr lang="en-US" dirty="0"/>
          </a:p>
        </p:txBody>
      </p:sp>
      <p:sp>
        <p:nvSpPr>
          <p:cNvPr id="18" name="Textplatzhalter 17"/>
          <p:cNvSpPr>
            <a:spLocks noGrp="1"/>
          </p:cNvSpPr>
          <p:nvPr>
            <p:ph type="body" sz="quarter" idx="10"/>
          </p:nvPr>
        </p:nvSpPr>
        <p:spPr>
          <a:xfrm>
            <a:off x="1352600" y="1773238"/>
            <a:ext cx="7128792" cy="2477601"/>
          </a:xfrm>
          <a:ln>
            <a:noFill/>
          </a:ln>
        </p:spPr>
        <p:txBody>
          <a:bodyPr wrap="square">
            <a:spAutoFit/>
          </a:bodyPr>
          <a:lstStyle>
            <a:lvl2pPr>
              <a:defRPr lang="de-DE" sz="2000" dirty="0" smtClean="0">
                <a:solidFill>
                  <a:schemeClr val="tx1">
                    <a:lumMod val="85000"/>
                    <a:lumOff val="15000"/>
                  </a:schemeClr>
                </a:solidFill>
                <a:latin typeface="+mn-lt"/>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marL="742950" lvl="0" indent="-285750" algn="l" rtl="0" eaLnBrk="1" fontAlgn="base" hangingPunct="1">
              <a:lnSpc>
                <a:spcPct val="150000"/>
              </a:lnSpc>
              <a:spcBef>
                <a:spcPts val="600"/>
              </a:spcBef>
              <a:spcAft>
                <a:spcPct val="0"/>
              </a:spcAft>
              <a:buClr>
                <a:srgbClr val="1F7323"/>
              </a:buClr>
              <a:buFont typeface="Wingdings" pitchFamily="2" charset="2"/>
              <a:buChar char="§"/>
            </a:pPr>
            <a:r>
              <a:rPr lang="de-DE" smtClean="0"/>
              <a:t>Textmasterformate durch Klicken bearbeiten</a:t>
            </a:r>
          </a:p>
          <a:p>
            <a:pPr marL="742950" lvl="1" indent="-285750" algn="l" rtl="0" eaLnBrk="1" fontAlgn="base" hangingPunct="1">
              <a:lnSpc>
                <a:spcPct val="150000"/>
              </a:lnSpc>
              <a:spcBef>
                <a:spcPts val="600"/>
              </a:spcBef>
              <a:spcAft>
                <a:spcPct val="0"/>
              </a:spcAft>
              <a:buClr>
                <a:srgbClr val="1F7323"/>
              </a:buClr>
              <a:buFont typeface="Wingdings" pitchFamily="2" charset="2"/>
              <a:buChar char="§"/>
            </a:pPr>
            <a:r>
              <a:rPr lang="de-DE" smtClean="0"/>
              <a:t>Zweite Ebene</a:t>
            </a:r>
          </a:p>
          <a:p>
            <a:pPr marL="742950" lvl="2" indent="-285750" algn="l" rtl="0" eaLnBrk="1" fontAlgn="base" hangingPunct="1">
              <a:lnSpc>
                <a:spcPct val="150000"/>
              </a:lnSpc>
              <a:spcBef>
                <a:spcPts val="600"/>
              </a:spcBef>
              <a:spcAft>
                <a:spcPct val="0"/>
              </a:spcAft>
              <a:buClr>
                <a:srgbClr val="1F7323"/>
              </a:buClr>
              <a:buFont typeface="Wingdings" pitchFamily="2" charset="2"/>
              <a:buChar char="§"/>
            </a:pPr>
            <a:r>
              <a:rPr lang="de-DE" smtClean="0"/>
              <a:t>Dritte Ebene</a:t>
            </a:r>
          </a:p>
          <a:p>
            <a:pPr marL="742950" lvl="3" indent="-285750" algn="l" rtl="0" eaLnBrk="1" fontAlgn="base" hangingPunct="1">
              <a:lnSpc>
                <a:spcPct val="150000"/>
              </a:lnSpc>
              <a:spcBef>
                <a:spcPts val="600"/>
              </a:spcBef>
              <a:spcAft>
                <a:spcPct val="0"/>
              </a:spcAft>
              <a:buClr>
                <a:srgbClr val="1F7323"/>
              </a:buClr>
              <a:buFont typeface="Wingdings" pitchFamily="2" charset="2"/>
              <a:buChar char="§"/>
            </a:pPr>
            <a:r>
              <a:rPr lang="de-DE" smtClean="0"/>
              <a:t>Vierte Ebene</a:t>
            </a:r>
          </a:p>
          <a:p>
            <a:pPr marL="742950" lvl="4" indent="-285750" algn="l" rtl="0" eaLnBrk="1" fontAlgn="base" hangingPunct="1">
              <a:lnSpc>
                <a:spcPct val="150000"/>
              </a:lnSpc>
              <a:spcBef>
                <a:spcPts val="600"/>
              </a:spcBef>
              <a:spcAft>
                <a:spcPct val="0"/>
              </a:spcAft>
              <a:buClr>
                <a:srgbClr val="1F7323"/>
              </a:buClr>
              <a:buFont typeface="Wingdings" pitchFamily="2" charset="2"/>
              <a:buChar char="§"/>
            </a:pPr>
            <a:r>
              <a:rPr lang="de-DE" smtClean="0"/>
              <a:t>Fünfte Ebene</a:t>
            </a:r>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76536" y="4401248"/>
            <a:ext cx="8420100" cy="1260000"/>
          </a:xfrm>
          <a:solidFill>
            <a:schemeClr val="bg1">
              <a:lumMod val="95000"/>
            </a:schemeClr>
          </a:solidFill>
          <a:ln>
            <a:solidFill>
              <a:schemeClr val="bg1">
                <a:lumMod val="85000"/>
              </a:schemeClr>
            </a:solidFill>
          </a:ln>
        </p:spPr>
        <p:txBody>
          <a:bodyPr anchor="t"/>
          <a:lstStyle>
            <a:lvl1pPr algn="l">
              <a:defRPr sz="4000" b="0" cap="small" baseline="0">
                <a:solidFill>
                  <a:schemeClr val="tx1">
                    <a:lumMod val="85000"/>
                    <a:lumOff val="15000"/>
                  </a:schemeClr>
                </a:solidFill>
                <a:latin typeface="+mn-lt"/>
              </a:defRPr>
            </a:lvl1pPr>
          </a:lstStyle>
          <a:p>
            <a:r>
              <a:rPr lang="de-DE" smtClean="0"/>
              <a:t>Titelmasterformat durch Klicken bearbeiten</a:t>
            </a:r>
            <a:endParaRPr lang="en-US" dirty="0"/>
          </a:p>
        </p:txBody>
      </p:sp>
      <p:sp>
        <p:nvSpPr>
          <p:cNvPr id="3" name="Textplatzhalter 2"/>
          <p:cNvSpPr>
            <a:spLocks noGrp="1"/>
          </p:cNvSpPr>
          <p:nvPr>
            <p:ph type="body" idx="1"/>
          </p:nvPr>
        </p:nvSpPr>
        <p:spPr>
          <a:xfrm>
            <a:off x="776536" y="3140968"/>
            <a:ext cx="8420100" cy="1260000"/>
          </a:xfrm>
          <a:ln>
            <a:solidFill>
              <a:schemeClr val="bg1">
                <a:lumMod val="85000"/>
              </a:schemeClr>
            </a:solidFill>
          </a:ln>
        </p:spPr>
        <p:txBody>
          <a:bodyPr anchor="b"/>
          <a:lstStyle>
            <a:lvl1pPr marL="0" indent="0">
              <a:buNone/>
              <a:defRPr sz="2000">
                <a:solidFill>
                  <a:schemeClr val="tx1">
                    <a:lumMod val="85000"/>
                    <a:lumOff val="1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11" name="Rectangle 47"/>
          <p:cNvSpPr>
            <a:spLocks noGrp="1" noChangeArrowheads="1"/>
          </p:cNvSpPr>
          <p:nvPr>
            <p:ph type="ftr" sz="quarter" idx="3"/>
          </p:nvPr>
        </p:nvSpPr>
        <p:spPr>
          <a:xfrm>
            <a:off x="416496" y="6597650"/>
            <a:ext cx="8496944"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1000" kern="1200" smtClean="0">
                <a:solidFill>
                  <a:schemeClr val="tx1">
                    <a:lumMod val="85000"/>
                    <a:lumOff val="15000"/>
                  </a:schemeClr>
                </a:solidFill>
                <a:effectLst/>
                <a:latin typeface="+mn-lt"/>
                <a:ea typeface="+mn-ea"/>
                <a:cs typeface="+mn-cs"/>
              </a:defRPr>
            </a:lvl1pPr>
          </a:lstStyle>
          <a:p>
            <a:pPr>
              <a:defRPr/>
            </a:pPr>
            <a:r>
              <a:rPr lang="de-AT" dirty="0" smtClean="0"/>
              <a:t>&lt;Fußzeile&gt;</a:t>
            </a:r>
            <a:endParaRPr lang="de-AT" dirty="0"/>
          </a:p>
        </p:txBody>
      </p:sp>
      <p:sp>
        <p:nvSpPr>
          <p:cNvPr id="12" name="Foliennummernplatzhalter 2"/>
          <p:cNvSpPr>
            <a:spLocks noGrp="1"/>
          </p:cNvSpPr>
          <p:nvPr>
            <p:ph type="sldNum" sz="quarter" idx="4"/>
          </p:nvPr>
        </p:nvSpPr>
        <p:spPr>
          <a:xfrm>
            <a:off x="9001351" y="6597650"/>
            <a:ext cx="504056" cy="260350"/>
          </a:xfrm>
          <a:prstGeom prst="rect">
            <a:avLst/>
          </a:prstGeom>
        </p:spPr>
        <p:txBody>
          <a:bodyPr/>
          <a:lstStyle>
            <a:lvl1pPr algn="ctr">
              <a:defRPr lang="de-DE" sz="1000" kern="1200" smtClean="0">
                <a:solidFill>
                  <a:schemeClr val="tx1">
                    <a:lumMod val="85000"/>
                    <a:lumOff val="15000"/>
                  </a:schemeClr>
                </a:solidFill>
                <a:effectLst/>
                <a:latin typeface="+mn-lt"/>
                <a:ea typeface="+mn-ea"/>
                <a:cs typeface="+mn-cs"/>
              </a:defRPr>
            </a:lvl1pPr>
          </a:lstStyle>
          <a:p>
            <a:pPr>
              <a:defRPr/>
            </a:pPr>
            <a:fld id="{9704C7D6-7280-40FA-88B3-B4EB5254B9FE}" type="slidenum">
              <a:rPr lang="en-US" smtClean="0"/>
              <a:pPr>
                <a:defRPr/>
              </a:pPr>
              <a:t>‹Nr.›</a:t>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in Textf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lumMod val="85000"/>
                    <a:lumOff val="15000"/>
                  </a:schemeClr>
                </a:solidFill>
              </a:defRPr>
            </a:lvl1pPr>
          </a:lstStyle>
          <a:p>
            <a:r>
              <a:rPr lang="de-DE" smtClean="0"/>
              <a:t>Titelmasterformat durch Klicken bearbeiten</a:t>
            </a:r>
            <a:endParaRPr lang="en-US" dirty="0"/>
          </a:p>
        </p:txBody>
      </p:sp>
      <p:sp>
        <p:nvSpPr>
          <p:cNvPr id="7" name="Inhaltsplatzhalter 6"/>
          <p:cNvSpPr>
            <a:spLocks noGrp="1"/>
          </p:cNvSpPr>
          <p:nvPr>
            <p:ph sz="quarter" idx="13"/>
          </p:nvPr>
        </p:nvSpPr>
        <p:spPr>
          <a:xfrm>
            <a:off x="416494" y="1008000"/>
            <a:ext cx="9108000" cy="5229312"/>
          </a:xfrm>
          <a:ln>
            <a:noFill/>
          </a:ln>
        </p:spPr>
        <p:txBody>
          <a:bodyPr/>
          <a:lstStyle>
            <a:lvl1pPr>
              <a:defRPr cap="none" spc="0" baseline="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Rectangle 47"/>
          <p:cNvSpPr>
            <a:spLocks noGrp="1" noChangeArrowheads="1"/>
          </p:cNvSpPr>
          <p:nvPr>
            <p:ph type="ftr" sz="quarter" idx="3"/>
          </p:nvPr>
        </p:nvSpPr>
        <p:spPr>
          <a:xfrm>
            <a:off x="416496" y="6597650"/>
            <a:ext cx="8496944"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1000" kern="1200" smtClean="0">
                <a:solidFill>
                  <a:schemeClr val="tx1">
                    <a:lumMod val="85000"/>
                    <a:lumOff val="15000"/>
                  </a:schemeClr>
                </a:solidFill>
                <a:effectLst/>
                <a:latin typeface="+mn-lt"/>
                <a:ea typeface="+mn-ea"/>
                <a:cs typeface="+mn-cs"/>
              </a:defRPr>
            </a:lvl1pPr>
          </a:lstStyle>
          <a:p>
            <a:pPr>
              <a:defRPr/>
            </a:pPr>
            <a:r>
              <a:rPr lang="de-AT" dirty="0" smtClean="0"/>
              <a:t>&lt;Fußzeile&gt;</a:t>
            </a:r>
            <a:endParaRPr lang="de-AT" dirty="0"/>
          </a:p>
        </p:txBody>
      </p:sp>
      <p:sp>
        <p:nvSpPr>
          <p:cNvPr id="10" name="Foliennummernplatzhalter 2"/>
          <p:cNvSpPr>
            <a:spLocks noGrp="1"/>
          </p:cNvSpPr>
          <p:nvPr>
            <p:ph type="sldNum" sz="quarter" idx="4"/>
          </p:nvPr>
        </p:nvSpPr>
        <p:spPr>
          <a:xfrm>
            <a:off x="9001351" y="6597650"/>
            <a:ext cx="504056" cy="260350"/>
          </a:xfrm>
          <a:prstGeom prst="rect">
            <a:avLst/>
          </a:prstGeom>
        </p:spPr>
        <p:txBody>
          <a:bodyPr/>
          <a:lstStyle>
            <a:lvl1pPr algn="ctr">
              <a:defRPr lang="de-DE" sz="1000" kern="1200" smtClean="0">
                <a:solidFill>
                  <a:schemeClr val="tx1">
                    <a:lumMod val="85000"/>
                    <a:lumOff val="15000"/>
                  </a:schemeClr>
                </a:solidFill>
                <a:effectLst/>
                <a:latin typeface="+mn-lt"/>
                <a:ea typeface="+mn-ea"/>
                <a:cs typeface="+mn-cs"/>
              </a:defRPr>
            </a:lvl1pPr>
          </a:lstStyle>
          <a:p>
            <a:pPr>
              <a:defRPr/>
            </a:pPr>
            <a:fld id="{9704C7D6-7280-40FA-88B3-B4EB5254B9FE}" type="slidenum">
              <a:rPr lang="en-US" smtClean="0"/>
              <a:pPr>
                <a:defRPr/>
              </a:pPr>
              <a:t>‹Nr.›</a:t>
            </a:fld>
            <a:endParaRPr lang="en-US"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Textfe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lumMod val="85000"/>
                    <a:lumOff val="15000"/>
                  </a:schemeClr>
                </a:solidFill>
              </a:defRPr>
            </a:lvl1pPr>
          </a:lstStyle>
          <a:p>
            <a:r>
              <a:rPr lang="de-DE" smtClean="0"/>
              <a:t>Titelmasterformat durch Klicken bearbeiten</a:t>
            </a:r>
            <a:endParaRPr lang="en-US"/>
          </a:p>
        </p:txBody>
      </p:sp>
      <p:sp>
        <p:nvSpPr>
          <p:cNvPr id="3" name="Inhaltsplatzhalter 2"/>
          <p:cNvSpPr>
            <a:spLocks noGrp="1"/>
          </p:cNvSpPr>
          <p:nvPr>
            <p:ph sz="half" idx="1"/>
          </p:nvPr>
        </p:nvSpPr>
        <p:spPr>
          <a:xfrm>
            <a:off x="416496" y="1009650"/>
            <a:ext cx="4381500" cy="5227662"/>
          </a:xfrm>
          <a:noFill/>
          <a:ln w="9525">
            <a:noFill/>
            <a:miter lim="800000"/>
            <a:headEnd/>
            <a:tailEnd/>
          </a:ln>
        </p:spPr>
        <p:txBody>
          <a:bodyPr/>
          <a:lstStyle>
            <a:lvl1pPr marL="0" indent="0" algn="l" rtl="0" eaLnBrk="1" fontAlgn="base" hangingPunct="1">
              <a:spcBef>
                <a:spcPct val="20000"/>
              </a:spcBef>
              <a:spcAft>
                <a:spcPct val="0"/>
              </a:spcAft>
              <a:defRPr lang="de-DE" sz="2400" dirty="0" smtClean="0">
                <a:solidFill>
                  <a:schemeClr val="tx1">
                    <a:lumMod val="85000"/>
                    <a:lumOff val="15000"/>
                  </a:schemeClr>
                </a:solidFill>
                <a:latin typeface="+mn-lt"/>
                <a:ea typeface="+mn-ea"/>
                <a:cs typeface="+mn-cs"/>
              </a:defRPr>
            </a:lvl1pPr>
            <a:lvl2pPr algn="l" rtl="0" eaLnBrk="1" fontAlgn="base" hangingPunct="1">
              <a:spcBef>
                <a:spcPct val="20000"/>
              </a:spcBef>
              <a:spcAft>
                <a:spcPct val="0"/>
              </a:spcAft>
              <a:buClr>
                <a:srgbClr val="165219"/>
              </a:buClr>
              <a:defRPr lang="de-DE" sz="2000" dirty="0" smtClean="0">
                <a:solidFill>
                  <a:schemeClr val="tx1">
                    <a:lumMod val="85000"/>
                    <a:lumOff val="15000"/>
                  </a:schemeClr>
                </a:solidFill>
                <a:latin typeface="+mn-lt"/>
              </a:defRPr>
            </a:lvl2pPr>
            <a:lvl3pPr algn="l" rtl="0" eaLnBrk="1" fontAlgn="base" hangingPunct="1">
              <a:spcBef>
                <a:spcPct val="20000"/>
              </a:spcBef>
              <a:spcAft>
                <a:spcPct val="0"/>
              </a:spcAft>
              <a:defRPr lang="de-DE" sz="2000" dirty="0" smtClean="0">
                <a:solidFill>
                  <a:schemeClr val="tx1">
                    <a:lumMod val="85000"/>
                    <a:lumOff val="15000"/>
                  </a:schemeClr>
                </a:solidFill>
                <a:latin typeface="+mn-lt"/>
              </a:defRPr>
            </a:lvl3pPr>
            <a:lvl4pPr algn="l" rtl="0" eaLnBrk="1" fontAlgn="base" hangingPunct="1">
              <a:spcBef>
                <a:spcPct val="20000"/>
              </a:spcBef>
              <a:spcAft>
                <a:spcPct val="0"/>
              </a:spcAft>
              <a:defRPr lang="de-DE" sz="2000" dirty="0" smtClean="0">
                <a:solidFill>
                  <a:schemeClr val="tx1">
                    <a:lumMod val="85000"/>
                    <a:lumOff val="15000"/>
                  </a:schemeClr>
                </a:solidFill>
                <a:latin typeface="+mn-lt"/>
              </a:defRPr>
            </a:lvl4pPr>
            <a:lvl5pPr algn="l" rtl="0" eaLnBrk="1" fontAlgn="base" hangingPunct="1">
              <a:spcBef>
                <a:spcPct val="20000"/>
              </a:spcBef>
              <a:spcAft>
                <a:spcPct val="0"/>
              </a:spcAft>
              <a:defRPr lang="en-US" sz="2000" dirty="0">
                <a:solidFill>
                  <a:schemeClr val="tx1">
                    <a:lumMod val="85000"/>
                    <a:lumOff val="15000"/>
                  </a:schemeClr>
                </a:solidFill>
                <a:latin typeface="+mn-lt"/>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1" name="Inhaltsplatzhalter 2"/>
          <p:cNvSpPr>
            <a:spLocks noGrp="1"/>
          </p:cNvSpPr>
          <p:nvPr>
            <p:ph sz="half" idx="15"/>
          </p:nvPr>
        </p:nvSpPr>
        <p:spPr>
          <a:xfrm>
            <a:off x="5128821" y="1009650"/>
            <a:ext cx="4381500" cy="5227662"/>
          </a:xfrm>
          <a:noFill/>
          <a:ln w="9525">
            <a:noFill/>
            <a:miter lim="800000"/>
            <a:headEnd/>
            <a:tailEnd/>
          </a:ln>
        </p:spPr>
        <p:txBody>
          <a:bodyPr/>
          <a:lstStyle>
            <a:lvl1pPr marL="0" indent="0" algn="l" rtl="0" eaLnBrk="1" fontAlgn="base" hangingPunct="1">
              <a:spcBef>
                <a:spcPct val="20000"/>
              </a:spcBef>
              <a:spcAft>
                <a:spcPct val="0"/>
              </a:spcAft>
              <a:defRPr lang="de-DE" sz="2400" dirty="0" smtClean="0">
                <a:solidFill>
                  <a:schemeClr val="tx1">
                    <a:lumMod val="85000"/>
                    <a:lumOff val="15000"/>
                  </a:schemeClr>
                </a:solidFill>
                <a:latin typeface="+mn-lt"/>
                <a:ea typeface="+mn-ea"/>
                <a:cs typeface="+mn-cs"/>
              </a:defRPr>
            </a:lvl1pPr>
            <a:lvl2pPr algn="l" rtl="0" eaLnBrk="1" fontAlgn="base" hangingPunct="1">
              <a:spcBef>
                <a:spcPct val="20000"/>
              </a:spcBef>
              <a:spcAft>
                <a:spcPct val="0"/>
              </a:spcAft>
              <a:buClr>
                <a:srgbClr val="165219"/>
              </a:buClr>
              <a:defRPr lang="de-DE" sz="2000" dirty="0" smtClean="0">
                <a:solidFill>
                  <a:schemeClr val="tx1">
                    <a:lumMod val="85000"/>
                    <a:lumOff val="15000"/>
                  </a:schemeClr>
                </a:solidFill>
                <a:latin typeface="+mn-lt"/>
              </a:defRPr>
            </a:lvl2pPr>
            <a:lvl3pPr algn="l" rtl="0" eaLnBrk="1" fontAlgn="base" hangingPunct="1">
              <a:spcBef>
                <a:spcPct val="20000"/>
              </a:spcBef>
              <a:spcAft>
                <a:spcPct val="0"/>
              </a:spcAft>
              <a:defRPr lang="de-DE" sz="2000" dirty="0" smtClean="0">
                <a:solidFill>
                  <a:schemeClr val="tx1">
                    <a:lumMod val="85000"/>
                    <a:lumOff val="15000"/>
                  </a:schemeClr>
                </a:solidFill>
                <a:latin typeface="+mn-lt"/>
              </a:defRPr>
            </a:lvl3pPr>
            <a:lvl4pPr algn="l" rtl="0" eaLnBrk="1" fontAlgn="base" hangingPunct="1">
              <a:spcBef>
                <a:spcPct val="20000"/>
              </a:spcBef>
              <a:spcAft>
                <a:spcPct val="0"/>
              </a:spcAft>
              <a:defRPr lang="de-DE" sz="2000" dirty="0" smtClean="0">
                <a:solidFill>
                  <a:schemeClr val="tx1">
                    <a:lumMod val="85000"/>
                    <a:lumOff val="15000"/>
                  </a:schemeClr>
                </a:solidFill>
                <a:latin typeface="+mn-lt"/>
              </a:defRPr>
            </a:lvl4pPr>
            <a:lvl5pPr algn="l" rtl="0" eaLnBrk="1" fontAlgn="base" hangingPunct="1">
              <a:spcBef>
                <a:spcPct val="20000"/>
              </a:spcBef>
              <a:spcAft>
                <a:spcPct val="0"/>
              </a:spcAft>
              <a:defRPr lang="en-US" sz="2000" dirty="0">
                <a:solidFill>
                  <a:schemeClr val="tx1">
                    <a:lumMod val="85000"/>
                    <a:lumOff val="15000"/>
                  </a:schemeClr>
                </a:solidFill>
                <a:latin typeface="+mn-lt"/>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Rectangle 47"/>
          <p:cNvSpPr>
            <a:spLocks noGrp="1" noChangeArrowheads="1"/>
          </p:cNvSpPr>
          <p:nvPr>
            <p:ph type="ftr" sz="quarter" idx="3"/>
          </p:nvPr>
        </p:nvSpPr>
        <p:spPr>
          <a:xfrm>
            <a:off x="416496" y="6597650"/>
            <a:ext cx="8496944"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1000" kern="1200" smtClean="0">
                <a:solidFill>
                  <a:schemeClr val="tx1">
                    <a:lumMod val="85000"/>
                    <a:lumOff val="15000"/>
                  </a:schemeClr>
                </a:solidFill>
                <a:effectLst/>
                <a:latin typeface="+mn-lt"/>
                <a:ea typeface="+mn-ea"/>
                <a:cs typeface="+mn-cs"/>
              </a:defRPr>
            </a:lvl1pPr>
          </a:lstStyle>
          <a:p>
            <a:pPr>
              <a:defRPr/>
            </a:pPr>
            <a:r>
              <a:rPr lang="de-AT" dirty="0" smtClean="0"/>
              <a:t>&lt;Fußzeile&gt;</a:t>
            </a:r>
            <a:endParaRPr lang="de-AT" dirty="0"/>
          </a:p>
        </p:txBody>
      </p:sp>
      <p:sp>
        <p:nvSpPr>
          <p:cNvPr id="13" name="Foliennummernplatzhalter 2"/>
          <p:cNvSpPr>
            <a:spLocks noGrp="1"/>
          </p:cNvSpPr>
          <p:nvPr>
            <p:ph type="sldNum" sz="quarter" idx="4"/>
          </p:nvPr>
        </p:nvSpPr>
        <p:spPr>
          <a:xfrm>
            <a:off x="9001351" y="6597650"/>
            <a:ext cx="504056" cy="260350"/>
          </a:xfrm>
          <a:prstGeom prst="rect">
            <a:avLst/>
          </a:prstGeom>
        </p:spPr>
        <p:txBody>
          <a:bodyPr/>
          <a:lstStyle>
            <a:lvl1pPr algn="ctr">
              <a:defRPr lang="de-DE" sz="1000" kern="1200" smtClean="0">
                <a:solidFill>
                  <a:schemeClr val="tx1">
                    <a:lumMod val="85000"/>
                    <a:lumOff val="15000"/>
                  </a:schemeClr>
                </a:solidFill>
                <a:effectLst/>
                <a:latin typeface="+mn-lt"/>
                <a:ea typeface="+mn-ea"/>
                <a:cs typeface="+mn-cs"/>
              </a:defRPr>
            </a:lvl1pPr>
          </a:lstStyle>
          <a:p>
            <a:pPr>
              <a:defRPr/>
            </a:pPr>
            <a:fld id="{9704C7D6-7280-40FA-88B3-B4EB5254B9FE}" type="slidenum">
              <a:rPr lang="en-US" smtClean="0"/>
              <a:pPr>
                <a:defRPr/>
              </a:pPr>
              <a:t>‹Nr.›</a:t>
            </a:fld>
            <a:endParaRPr lang="en-US"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5" name="Rechteck 4"/>
          <p:cNvSpPr/>
          <p:nvPr userDrawn="1"/>
        </p:nvSpPr>
        <p:spPr bwMode="auto">
          <a:xfrm>
            <a:off x="450000" y="1008000"/>
            <a:ext cx="9000000" cy="522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Titel 5"/>
          <p:cNvSpPr>
            <a:spLocks noGrp="1"/>
          </p:cNvSpPr>
          <p:nvPr>
            <p:ph type="title"/>
          </p:nvPr>
        </p:nvSpPr>
        <p:spPr/>
        <p:txBody>
          <a:bodyPr/>
          <a:lstStyle>
            <a:lvl1pPr>
              <a:defRPr>
                <a:solidFill>
                  <a:schemeClr val="tx1">
                    <a:lumMod val="85000"/>
                    <a:lumOff val="15000"/>
                  </a:schemeClr>
                </a:solidFill>
              </a:defRPr>
            </a:lvl1pPr>
          </a:lstStyle>
          <a:p>
            <a:r>
              <a:rPr lang="de-DE" smtClean="0"/>
              <a:t>Titelmasterformat durch Klicken bearbeiten</a:t>
            </a:r>
            <a:endParaRPr lang="en-US" dirty="0"/>
          </a:p>
        </p:txBody>
      </p:sp>
      <p:sp>
        <p:nvSpPr>
          <p:cNvPr id="9" name="Rectangle 47"/>
          <p:cNvSpPr>
            <a:spLocks noGrp="1" noChangeArrowheads="1"/>
          </p:cNvSpPr>
          <p:nvPr>
            <p:ph type="ftr" sz="quarter" idx="3"/>
          </p:nvPr>
        </p:nvSpPr>
        <p:spPr>
          <a:xfrm>
            <a:off x="416496" y="6597650"/>
            <a:ext cx="8496944"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1000" kern="1200" smtClean="0">
                <a:solidFill>
                  <a:schemeClr val="tx1">
                    <a:lumMod val="85000"/>
                    <a:lumOff val="15000"/>
                  </a:schemeClr>
                </a:solidFill>
                <a:effectLst/>
                <a:latin typeface="+mn-lt"/>
                <a:ea typeface="+mn-ea"/>
                <a:cs typeface="+mn-cs"/>
              </a:defRPr>
            </a:lvl1pPr>
          </a:lstStyle>
          <a:p>
            <a:pPr>
              <a:defRPr/>
            </a:pPr>
            <a:r>
              <a:rPr lang="de-AT" dirty="0" smtClean="0"/>
              <a:t>&lt;Fußzeile&gt;</a:t>
            </a:r>
            <a:endParaRPr lang="de-AT" dirty="0"/>
          </a:p>
        </p:txBody>
      </p:sp>
      <p:sp>
        <p:nvSpPr>
          <p:cNvPr id="10" name="Foliennummernplatzhalter 2"/>
          <p:cNvSpPr>
            <a:spLocks noGrp="1"/>
          </p:cNvSpPr>
          <p:nvPr>
            <p:ph type="sldNum" sz="quarter" idx="4"/>
          </p:nvPr>
        </p:nvSpPr>
        <p:spPr>
          <a:xfrm>
            <a:off x="9001351" y="6597650"/>
            <a:ext cx="504056" cy="260350"/>
          </a:xfrm>
          <a:prstGeom prst="rect">
            <a:avLst/>
          </a:prstGeom>
        </p:spPr>
        <p:txBody>
          <a:bodyPr/>
          <a:lstStyle>
            <a:lvl1pPr algn="ctr">
              <a:defRPr lang="de-DE" sz="1000" kern="1200" smtClean="0">
                <a:solidFill>
                  <a:schemeClr val="tx1">
                    <a:lumMod val="85000"/>
                    <a:lumOff val="15000"/>
                  </a:schemeClr>
                </a:solidFill>
                <a:effectLst/>
                <a:latin typeface="+mn-lt"/>
                <a:ea typeface="+mn-ea"/>
                <a:cs typeface="+mn-cs"/>
              </a:defRPr>
            </a:lvl1pPr>
          </a:lstStyle>
          <a:p>
            <a:pPr>
              <a:defRPr/>
            </a:pPr>
            <a:fld id="{9704C7D6-7280-40FA-88B3-B4EB5254B9FE}" type="slidenum">
              <a:rPr lang="en-US" smtClean="0"/>
              <a:pPr>
                <a:defRPr/>
              </a:pPr>
              <a:t>‹Nr.›</a:t>
            </a:fld>
            <a:endParaRPr lang="en-US"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5" name="Rechteck 4"/>
          <p:cNvSpPr/>
          <p:nvPr userDrawn="1"/>
        </p:nvSpPr>
        <p:spPr bwMode="auto">
          <a:xfrm>
            <a:off x="450000" y="1008000"/>
            <a:ext cx="9000000" cy="522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Titel 5"/>
          <p:cNvSpPr>
            <a:spLocks noGrp="1"/>
          </p:cNvSpPr>
          <p:nvPr>
            <p:ph type="title" hasCustomPrompt="1"/>
          </p:nvPr>
        </p:nvSpPr>
        <p:spPr/>
        <p:txBody>
          <a:bodyPr/>
          <a:lstStyle>
            <a:lvl1pPr>
              <a:defRPr>
                <a:solidFill>
                  <a:schemeClr val="tx1">
                    <a:lumMod val="85000"/>
                    <a:lumOff val="15000"/>
                  </a:schemeClr>
                </a:solidFill>
              </a:defRPr>
            </a:lvl1pPr>
          </a:lstStyle>
          <a:p>
            <a:r>
              <a:rPr lang="de-DE" dirty="0" smtClean="0"/>
              <a:t>Kontakt</a:t>
            </a:r>
            <a:endParaRPr lang="en-US" dirty="0"/>
          </a:p>
        </p:txBody>
      </p:sp>
      <p:sp>
        <p:nvSpPr>
          <p:cNvPr id="10" name="Rectangle 47"/>
          <p:cNvSpPr>
            <a:spLocks noGrp="1" noChangeArrowheads="1"/>
          </p:cNvSpPr>
          <p:nvPr>
            <p:ph type="ftr" sz="quarter" idx="3"/>
          </p:nvPr>
        </p:nvSpPr>
        <p:spPr>
          <a:xfrm>
            <a:off x="416496" y="6597650"/>
            <a:ext cx="8496944"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1000" kern="1200" smtClean="0">
                <a:solidFill>
                  <a:schemeClr val="tx1">
                    <a:lumMod val="85000"/>
                    <a:lumOff val="15000"/>
                  </a:schemeClr>
                </a:solidFill>
                <a:effectLst/>
                <a:latin typeface="+mn-lt"/>
                <a:ea typeface="+mn-ea"/>
                <a:cs typeface="+mn-cs"/>
              </a:defRPr>
            </a:lvl1pPr>
          </a:lstStyle>
          <a:p>
            <a:pPr>
              <a:defRPr/>
            </a:pPr>
            <a:r>
              <a:rPr lang="de-AT" dirty="0" smtClean="0"/>
              <a:t>&lt;Fußzeile&gt;</a:t>
            </a:r>
            <a:endParaRPr lang="de-AT" dirty="0"/>
          </a:p>
        </p:txBody>
      </p:sp>
      <p:sp>
        <p:nvSpPr>
          <p:cNvPr id="11" name="Foliennummernplatzhalter 2"/>
          <p:cNvSpPr>
            <a:spLocks noGrp="1"/>
          </p:cNvSpPr>
          <p:nvPr>
            <p:ph type="sldNum" sz="quarter" idx="4"/>
          </p:nvPr>
        </p:nvSpPr>
        <p:spPr>
          <a:xfrm>
            <a:off x="9001351" y="6597650"/>
            <a:ext cx="504056" cy="260350"/>
          </a:xfrm>
          <a:prstGeom prst="rect">
            <a:avLst/>
          </a:prstGeom>
        </p:spPr>
        <p:txBody>
          <a:bodyPr/>
          <a:lstStyle>
            <a:lvl1pPr algn="ctr">
              <a:defRPr lang="de-DE" sz="1000" kern="1200" smtClean="0">
                <a:solidFill>
                  <a:schemeClr val="tx1">
                    <a:lumMod val="85000"/>
                    <a:lumOff val="15000"/>
                  </a:schemeClr>
                </a:solidFill>
                <a:effectLst/>
                <a:latin typeface="+mn-lt"/>
                <a:ea typeface="+mn-ea"/>
                <a:cs typeface="+mn-cs"/>
              </a:defRPr>
            </a:lvl1pPr>
          </a:lstStyle>
          <a:p>
            <a:pPr>
              <a:defRPr/>
            </a:pPr>
            <a:fld id="{9704C7D6-7280-40FA-88B3-B4EB5254B9FE}" type="slidenum">
              <a:rPr lang="en-US" smtClean="0"/>
              <a:pPr>
                <a:defRPr/>
              </a:pPr>
              <a:t>‹Nr.›</a:t>
            </a:fld>
            <a:endParaRPr lang="en-US" dirty="0"/>
          </a:p>
        </p:txBody>
      </p:sp>
      <p:sp>
        <p:nvSpPr>
          <p:cNvPr id="9" name="Inhaltsplatzhalter 63"/>
          <p:cNvSpPr>
            <a:spLocks noGrp="1"/>
          </p:cNvSpPr>
          <p:nvPr>
            <p:ph sz="quarter" idx="10" hasCustomPrompt="1"/>
          </p:nvPr>
        </p:nvSpPr>
        <p:spPr>
          <a:xfrm>
            <a:off x="560512" y="4149080"/>
            <a:ext cx="8712968" cy="1728192"/>
          </a:xfrm>
          <a:solidFill>
            <a:schemeClr val="bg1">
              <a:lumMod val="95000"/>
            </a:schemeClr>
          </a:solidFill>
          <a:ln>
            <a:solidFill>
              <a:schemeClr val="bg1">
                <a:lumMod val="85000"/>
              </a:schemeClr>
            </a:solidFill>
          </a:ln>
        </p:spPr>
        <p:txBody>
          <a:bodyPr anchor="ctr"/>
          <a:lstStyle>
            <a:lvl1pPr>
              <a:defRPr sz="2000" baseline="0">
                <a:solidFill>
                  <a:schemeClr val="tx1">
                    <a:lumMod val="85000"/>
                    <a:lumOff val="15000"/>
                  </a:schemeClr>
                </a:solidFill>
              </a:defRPr>
            </a:lvl1pPr>
            <a:lvl5pPr>
              <a:defRPr/>
            </a:lvl5pPr>
          </a:lstStyle>
          <a:p>
            <a:pPr lvl="0"/>
            <a:r>
              <a:rPr lang="de-DE" dirty="0" smtClean="0"/>
              <a:t>Mag. Rainer Aichinger</a:t>
            </a:r>
            <a:br>
              <a:rPr lang="de-DE" dirty="0" smtClean="0"/>
            </a:br>
            <a:r>
              <a:rPr lang="de-DE" dirty="0" smtClean="0"/>
              <a:t>BLT Wieselburg / Lehr- und Forschungszentrum Francisco Josephinum</a:t>
            </a:r>
            <a:br>
              <a:rPr lang="de-DE" dirty="0" smtClean="0"/>
            </a:br>
            <a:r>
              <a:rPr lang="de-DE" dirty="0" smtClean="0"/>
              <a:t>Telefon:	(07416) 52175 - 22</a:t>
            </a:r>
            <a:br>
              <a:rPr lang="de-DE" dirty="0" smtClean="0"/>
            </a:br>
            <a:r>
              <a:rPr lang="de-DE" dirty="0" smtClean="0"/>
              <a:t>E-Mail:		rainer.aichinger@josephinum.at</a:t>
            </a:r>
            <a:br>
              <a:rPr lang="de-DE" dirty="0" smtClean="0"/>
            </a:br>
            <a:r>
              <a:rPr lang="de-DE" dirty="0" smtClean="0"/>
              <a:t>Homepage:	http://blt.josephinum.at</a:t>
            </a:r>
            <a:endParaRPr lang="en-US" dirty="0"/>
          </a:p>
        </p:txBody>
      </p:sp>
      <p:pic>
        <p:nvPicPr>
          <p:cNvPr id="12" name="Grafik 11" descr="BLT-FJ-LFZ_small.gif"/>
          <p:cNvPicPr>
            <a:picLocks noChangeAspect="1"/>
          </p:cNvPicPr>
          <p:nvPr userDrawn="1"/>
        </p:nvPicPr>
        <p:blipFill>
          <a:blip r:embed="rId2" cstate="print"/>
          <a:stretch>
            <a:fillRect/>
          </a:stretch>
        </p:blipFill>
        <p:spPr>
          <a:xfrm>
            <a:off x="1856656" y="1844824"/>
            <a:ext cx="6105525" cy="1905000"/>
          </a:xfrm>
          <a:prstGeom prst="rect">
            <a:avLst/>
          </a:prstGeom>
        </p:spPr>
      </p:pic>
      <p:sp>
        <p:nvSpPr>
          <p:cNvPr id="14" name="Rechteck 13"/>
          <p:cNvSpPr/>
          <p:nvPr userDrawn="1"/>
        </p:nvSpPr>
        <p:spPr bwMode="auto">
          <a:xfrm>
            <a:off x="560512" y="1448920"/>
            <a:ext cx="8712968" cy="2700160"/>
          </a:xfrm>
          <a:prstGeom prst="rect">
            <a:avLst/>
          </a:prstGeom>
          <a:no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hteck 17"/>
          <p:cNvSpPr/>
          <p:nvPr/>
        </p:nvSpPr>
        <p:spPr bwMode="auto">
          <a:xfrm>
            <a:off x="-8469" y="6480692"/>
            <a:ext cx="9936000" cy="108000"/>
          </a:xfrm>
          <a:prstGeom prst="rect">
            <a:avLst/>
          </a:prstGeom>
          <a:gradFill>
            <a:gsLst>
              <a:gs pos="0">
                <a:srgbClr val="008E40"/>
              </a:gs>
              <a:gs pos="100000">
                <a:srgbClr val="92D050"/>
              </a:gs>
              <a:gs pos="100000">
                <a:schemeClr val="accent1">
                  <a:shade val="100000"/>
                  <a:satMod val="115000"/>
                </a:schemeClr>
              </a:gs>
            </a:gsLst>
            <a:path path="circle">
              <a:fillToRect l="100000" t="100000"/>
            </a:path>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9" name="Rechteck 38"/>
          <p:cNvSpPr/>
          <p:nvPr/>
        </p:nvSpPr>
        <p:spPr bwMode="auto">
          <a:xfrm>
            <a:off x="8929343" y="6381328"/>
            <a:ext cx="648072" cy="2880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6" name="Rechteck 25"/>
          <p:cNvSpPr/>
          <p:nvPr/>
        </p:nvSpPr>
        <p:spPr bwMode="auto">
          <a:xfrm>
            <a:off x="-7178" y="503567"/>
            <a:ext cx="9910800" cy="108000"/>
          </a:xfrm>
          <a:prstGeom prst="rect">
            <a:avLst/>
          </a:prstGeom>
          <a:gradFill>
            <a:gsLst>
              <a:gs pos="0">
                <a:srgbClr val="008E40"/>
              </a:gs>
              <a:gs pos="100000">
                <a:srgbClr val="92D050"/>
              </a:gs>
              <a:gs pos="100000">
                <a:schemeClr val="accent1">
                  <a:shade val="100000"/>
                  <a:satMod val="115000"/>
                </a:schemeClr>
              </a:gs>
            </a:gsLst>
            <a:path path="circle">
              <a:fillToRect l="100000" t="100000"/>
            </a:path>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2" name="Rechteck 11"/>
          <p:cNvSpPr/>
          <p:nvPr/>
        </p:nvSpPr>
        <p:spPr bwMode="auto">
          <a:xfrm>
            <a:off x="8409384" y="0"/>
            <a:ext cx="1277541" cy="836613"/>
          </a:xfrm>
          <a:prstGeom prst="rect">
            <a:avLst/>
          </a:prstGeom>
          <a:solidFill>
            <a:schemeClr val="accent1"/>
          </a:solidFill>
          <a:ln w="12700" cap="flat" cmpd="sng" algn="ctr">
            <a:noFill/>
            <a:prstDash val="solid"/>
            <a:round/>
            <a:headEnd type="none" w="med" len="med"/>
            <a:tailEnd type="none" w="med" len="med"/>
          </a:ln>
          <a:effectLst/>
        </p:spPr>
        <p:txBody>
          <a:bodyPr/>
          <a:lstStyle/>
          <a:p>
            <a:pPr eaLnBrk="0" hangingPunct="0">
              <a:defRPr/>
            </a:pPr>
            <a:endParaRPr lang="de-DE">
              <a:effectLst>
                <a:outerShdw blurRad="38100" dist="38100" dir="2700000" algn="tl">
                  <a:srgbClr val="000000">
                    <a:alpha val="43137"/>
                  </a:srgbClr>
                </a:outerShdw>
              </a:effectLst>
            </a:endParaRPr>
          </a:p>
        </p:txBody>
      </p:sp>
      <p:sp>
        <p:nvSpPr>
          <p:cNvPr id="1033" name="Rectangle 44"/>
          <p:cNvSpPr>
            <a:spLocks noGrp="1" noChangeArrowheads="1"/>
          </p:cNvSpPr>
          <p:nvPr>
            <p:ph type="title"/>
          </p:nvPr>
        </p:nvSpPr>
        <p:spPr bwMode="auto">
          <a:xfrm>
            <a:off x="416496" y="0"/>
            <a:ext cx="7992888" cy="620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1037" name="Rectangle 45"/>
          <p:cNvSpPr>
            <a:spLocks noGrp="1" noChangeArrowheads="1"/>
          </p:cNvSpPr>
          <p:nvPr>
            <p:ph type="body" idx="1"/>
          </p:nvPr>
        </p:nvSpPr>
        <p:spPr bwMode="auto">
          <a:xfrm>
            <a:off x="416497" y="1008000"/>
            <a:ext cx="9101214" cy="522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1038" name="Picture 3"/>
          <p:cNvPicPr>
            <a:picLocks noChangeAspect="1" noChangeArrowheads="1"/>
          </p:cNvPicPr>
          <p:nvPr/>
        </p:nvPicPr>
        <p:blipFill>
          <a:blip r:embed="rId9" cstate="print"/>
          <a:stretch>
            <a:fillRect/>
          </a:stretch>
        </p:blipFill>
        <p:spPr bwMode="auto">
          <a:xfrm>
            <a:off x="8482013" y="335591"/>
            <a:ext cx="1150937" cy="359106"/>
          </a:xfrm>
          <a:prstGeom prst="rect">
            <a:avLst/>
          </a:prstGeom>
          <a:noFill/>
          <a:ln w="9525">
            <a:noFill/>
            <a:miter lim="800000"/>
            <a:headEnd/>
            <a:tailEnd/>
          </a:ln>
        </p:spPr>
      </p:pic>
      <p:sp>
        <p:nvSpPr>
          <p:cNvPr id="25" name="Textfeld 24"/>
          <p:cNvSpPr txBox="1"/>
          <p:nvPr/>
        </p:nvSpPr>
        <p:spPr>
          <a:xfrm>
            <a:off x="8238565" y="692150"/>
            <a:ext cx="1667435" cy="215444"/>
          </a:xfrm>
          <a:prstGeom prst="rect">
            <a:avLst/>
          </a:prstGeom>
          <a:noFill/>
        </p:spPr>
        <p:txBody>
          <a:bodyPr wrap="square">
            <a:spAutoFit/>
          </a:bodyPr>
          <a:lstStyle/>
          <a:p>
            <a:pPr algn="ctr" eaLnBrk="0" hangingPunct="0">
              <a:defRPr/>
            </a:pPr>
            <a:r>
              <a:rPr lang="en-US" sz="800" spc="110" dirty="0" smtClean="0">
                <a:solidFill>
                  <a:schemeClr val="tx1">
                    <a:lumMod val="50000"/>
                    <a:lumOff val="50000"/>
                  </a:schemeClr>
                </a:solidFill>
                <a:effectLst/>
                <a:latin typeface="+mn-lt"/>
                <a:ea typeface="Arial Unicode MS" pitchFamily="34" charset="-128"/>
                <a:cs typeface="Arial Unicode MS" pitchFamily="34" charset="-128"/>
              </a:rPr>
              <a:t>Research</a:t>
            </a:r>
            <a:r>
              <a:rPr lang="en-US" sz="800" spc="110" baseline="0" dirty="0" smtClean="0">
                <a:solidFill>
                  <a:schemeClr val="tx1">
                    <a:lumMod val="50000"/>
                    <a:lumOff val="50000"/>
                  </a:schemeClr>
                </a:solidFill>
                <a:effectLst/>
                <a:latin typeface="+mn-lt"/>
                <a:ea typeface="Arial Unicode MS" pitchFamily="34" charset="-128"/>
                <a:cs typeface="Arial Unicode MS" pitchFamily="34" charset="-128"/>
              </a:rPr>
              <a:t> &amp; Testing</a:t>
            </a:r>
            <a:endParaRPr lang="en-US" sz="800" spc="110" dirty="0">
              <a:solidFill>
                <a:schemeClr val="tx1">
                  <a:lumMod val="50000"/>
                  <a:lumOff val="50000"/>
                </a:schemeClr>
              </a:solidFill>
              <a:effectLst/>
              <a:latin typeface="+mn-lt"/>
              <a:ea typeface="Arial Unicode MS" pitchFamily="34" charset="-128"/>
              <a:cs typeface="Arial Unicode MS" pitchFamily="34" charset="-128"/>
            </a:endParaRPr>
          </a:p>
        </p:txBody>
      </p:sp>
      <p:sp>
        <p:nvSpPr>
          <p:cNvPr id="15" name="Rectangle 47"/>
          <p:cNvSpPr>
            <a:spLocks noGrp="1" noChangeArrowheads="1"/>
          </p:cNvSpPr>
          <p:nvPr>
            <p:ph type="ftr" sz="quarter" idx="3"/>
          </p:nvPr>
        </p:nvSpPr>
        <p:spPr>
          <a:xfrm>
            <a:off x="416496" y="6597650"/>
            <a:ext cx="8496944"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1000" kern="1200" smtClean="0">
                <a:solidFill>
                  <a:schemeClr val="tx1">
                    <a:lumMod val="85000"/>
                    <a:lumOff val="15000"/>
                  </a:schemeClr>
                </a:solidFill>
                <a:effectLst/>
                <a:latin typeface="+mn-lt"/>
                <a:ea typeface="+mn-ea"/>
                <a:cs typeface="+mn-cs"/>
              </a:defRPr>
            </a:lvl1pPr>
          </a:lstStyle>
          <a:p>
            <a:pPr>
              <a:defRPr/>
            </a:pPr>
            <a:r>
              <a:rPr lang="de-AT" dirty="0" smtClean="0"/>
              <a:t>&lt;Fußzeile&gt;</a:t>
            </a:r>
            <a:endParaRPr lang="de-AT" dirty="0"/>
          </a:p>
        </p:txBody>
      </p:sp>
      <p:sp>
        <p:nvSpPr>
          <p:cNvPr id="14" name="Text Box 8"/>
          <p:cNvSpPr txBox="1">
            <a:spLocks noChangeArrowheads="1"/>
          </p:cNvSpPr>
          <p:nvPr/>
        </p:nvSpPr>
        <p:spPr bwMode="auto">
          <a:xfrm>
            <a:off x="533400" y="381000"/>
            <a:ext cx="4572000" cy="579438"/>
          </a:xfrm>
          <a:prstGeom prst="rect">
            <a:avLst/>
          </a:prstGeom>
          <a:noFill/>
          <a:ln w="12700">
            <a:noFill/>
            <a:miter lim="800000"/>
            <a:headEnd/>
            <a:tailEnd/>
          </a:ln>
          <a:effectLst/>
        </p:spPr>
        <p:txBody>
          <a:bodyPr>
            <a:spAutoFit/>
          </a:bodyPr>
          <a:lstStyle/>
          <a:p>
            <a:pPr>
              <a:spcBef>
                <a:spcPct val="50000"/>
              </a:spcBef>
              <a:defRPr/>
            </a:pPr>
            <a:endParaRPr lang="de-AT" sz="3200">
              <a:solidFill>
                <a:srgbClr val="298F52"/>
              </a:solidFill>
              <a:effectLst/>
              <a:latin typeface="Times New Roman" pitchFamily="18" charset="0"/>
            </a:endParaRPr>
          </a:p>
        </p:txBody>
      </p:sp>
      <p:grpSp>
        <p:nvGrpSpPr>
          <p:cNvPr id="40" name="Gruppieren 39"/>
          <p:cNvGrpSpPr/>
          <p:nvPr/>
        </p:nvGrpSpPr>
        <p:grpSpPr>
          <a:xfrm>
            <a:off x="8983379" y="6453336"/>
            <a:ext cx="540000" cy="162191"/>
            <a:chOff x="8949504" y="6453336"/>
            <a:chExt cx="540000" cy="162191"/>
          </a:xfrm>
        </p:grpSpPr>
        <p:sp>
          <p:nvSpPr>
            <p:cNvPr id="36" name="Rechteck 35"/>
            <p:cNvSpPr/>
            <p:nvPr/>
          </p:nvSpPr>
          <p:spPr bwMode="auto">
            <a:xfrm>
              <a:off x="8949504" y="6453336"/>
              <a:ext cx="162191" cy="162191"/>
            </a:xfrm>
            <a:prstGeom prst="rect">
              <a:avLst/>
            </a:prstGeom>
            <a:solidFill>
              <a:srgbClr val="35715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7" name="Rechteck 36"/>
            <p:cNvSpPr/>
            <p:nvPr/>
          </p:nvSpPr>
          <p:spPr bwMode="auto">
            <a:xfrm>
              <a:off x="9138647" y="6453336"/>
              <a:ext cx="162191" cy="162191"/>
            </a:xfrm>
            <a:prstGeom prst="rect">
              <a:avLst/>
            </a:prstGeom>
            <a:solidFill>
              <a:srgbClr val="17A345"/>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8" name="Rechteck 37"/>
            <p:cNvSpPr/>
            <p:nvPr/>
          </p:nvSpPr>
          <p:spPr bwMode="auto">
            <a:xfrm>
              <a:off x="9327313" y="6453336"/>
              <a:ext cx="162191" cy="162191"/>
            </a:xfrm>
            <a:prstGeom prst="rect">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pSp>
      <p:sp>
        <p:nvSpPr>
          <p:cNvPr id="41" name="Foliennummernplatzhalter 2"/>
          <p:cNvSpPr>
            <a:spLocks noGrp="1"/>
          </p:cNvSpPr>
          <p:nvPr>
            <p:ph type="sldNum" sz="quarter" idx="4"/>
          </p:nvPr>
        </p:nvSpPr>
        <p:spPr>
          <a:xfrm>
            <a:off x="9001351" y="6597650"/>
            <a:ext cx="504056" cy="260350"/>
          </a:xfrm>
          <a:prstGeom prst="rect">
            <a:avLst/>
          </a:prstGeom>
        </p:spPr>
        <p:txBody>
          <a:bodyPr/>
          <a:lstStyle>
            <a:lvl1pPr algn="ctr">
              <a:defRPr lang="de-DE" sz="1000" kern="1200" smtClean="0">
                <a:solidFill>
                  <a:schemeClr val="tx1">
                    <a:lumMod val="85000"/>
                    <a:lumOff val="15000"/>
                  </a:schemeClr>
                </a:solidFill>
                <a:effectLst/>
                <a:latin typeface="+mn-lt"/>
                <a:ea typeface="+mn-ea"/>
                <a:cs typeface="+mn-cs"/>
              </a:defRPr>
            </a:lvl1pPr>
          </a:lstStyle>
          <a:p>
            <a:pPr>
              <a:defRPr/>
            </a:pPr>
            <a:fld id="{9704C7D6-7280-40FA-88B3-B4EB5254B9FE}"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72" r:id="rId2"/>
    <p:sldLayoutId id="2147483865" r:id="rId3"/>
    <p:sldLayoutId id="2147483866" r:id="rId4"/>
    <p:sldLayoutId id="2147483867" r:id="rId5"/>
    <p:sldLayoutId id="2147483870" r:id="rId6"/>
    <p:sldLayoutId id="2147483871" r:id="rId7"/>
  </p:sldLayoutIdLst>
  <p:transition>
    <p:wipe dir="d"/>
  </p:transition>
  <p:timing>
    <p:tnLst>
      <p:par>
        <p:cTn id="1" dur="indefinite" restart="never" nodeType="tmRoot"/>
      </p:par>
    </p:tnLst>
  </p:timing>
  <p:hf hdr="0" dt="0"/>
  <p:txStyles>
    <p:titleStyle>
      <a:lvl1pPr algn="l" rtl="0" eaLnBrk="1" fontAlgn="base" hangingPunct="1">
        <a:spcBef>
          <a:spcPct val="0"/>
        </a:spcBef>
        <a:spcAft>
          <a:spcPct val="0"/>
        </a:spcAft>
        <a:defRPr sz="2600" b="1" cap="small" baseline="0">
          <a:solidFill>
            <a:schemeClr val="tx1">
              <a:lumMod val="85000"/>
              <a:lumOff val="15000"/>
            </a:schemeClr>
          </a:solidFill>
          <a:latin typeface="+mn-lt"/>
          <a:ea typeface="+mj-ea"/>
          <a:cs typeface="+mj-cs"/>
        </a:defRPr>
      </a:lvl1pPr>
      <a:lvl2pPr algn="l" rtl="0" eaLnBrk="1" fontAlgn="base" hangingPunct="1">
        <a:spcBef>
          <a:spcPct val="0"/>
        </a:spcBef>
        <a:spcAft>
          <a:spcPct val="0"/>
        </a:spcAft>
        <a:defRPr sz="2000">
          <a:solidFill>
            <a:srgbClr val="262626"/>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2000">
          <a:solidFill>
            <a:srgbClr val="262626"/>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2000">
          <a:solidFill>
            <a:srgbClr val="262626"/>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2000">
          <a:solidFill>
            <a:srgbClr val="262626"/>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600" b="1" i="1">
          <a:solidFill>
            <a:srgbClr val="003300"/>
          </a:solidFill>
          <a:effectLst>
            <a:outerShdw blurRad="38100" dist="38100" dir="2700000" algn="tl">
              <a:srgbClr val="C0C0C0"/>
            </a:outerShdw>
          </a:effectLst>
          <a:latin typeface="Times New Roman" pitchFamily="18" charset="0"/>
        </a:defRPr>
      </a:lvl6pPr>
      <a:lvl7pPr marL="914400" algn="l" rtl="0" eaLnBrk="1" fontAlgn="base" hangingPunct="1">
        <a:spcBef>
          <a:spcPct val="0"/>
        </a:spcBef>
        <a:spcAft>
          <a:spcPct val="0"/>
        </a:spcAft>
        <a:defRPr sz="3600" b="1" i="1">
          <a:solidFill>
            <a:srgbClr val="003300"/>
          </a:solidFill>
          <a:effectLst>
            <a:outerShdw blurRad="38100" dist="38100" dir="2700000" algn="tl">
              <a:srgbClr val="C0C0C0"/>
            </a:outerShdw>
          </a:effectLst>
          <a:latin typeface="Times New Roman" pitchFamily="18" charset="0"/>
        </a:defRPr>
      </a:lvl7pPr>
      <a:lvl8pPr marL="1371600" algn="l" rtl="0" eaLnBrk="1" fontAlgn="base" hangingPunct="1">
        <a:spcBef>
          <a:spcPct val="0"/>
        </a:spcBef>
        <a:spcAft>
          <a:spcPct val="0"/>
        </a:spcAft>
        <a:defRPr sz="3600" b="1" i="1">
          <a:solidFill>
            <a:srgbClr val="003300"/>
          </a:solidFill>
          <a:effectLst>
            <a:outerShdw blurRad="38100" dist="38100" dir="2700000" algn="tl">
              <a:srgbClr val="C0C0C0"/>
            </a:outerShdw>
          </a:effectLst>
          <a:latin typeface="Times New Roman" pitchFamily="18" charset="0"/>
        </a:defRPr>
      </a:lvl8pPr>
      <a:lvl9pPr marL="1828800" algn="l" rtl="0" eaLnBrk="1" fontAlgn="base" hangingPunct="1">
        <a:spcBef>
          <a:spcPct val="0"/>
        </a:spcBef>
        <a:spcAft>
          <a:spcPct val="0"/>
        </a:spcAft>
        <a:defRPr sz="3600" b="1" i="1">
          <a:solidFill>
            <a:srgbClr val="003300"/>
          </a:solidFill>
          <a:effectLst>
            <a:outerShdw blurRad="38100" dist="38100" dir="2700000" algn="tl">
              <a:srgbClr val="C0C0C0"/>
            </a:outerShdw>
          </a:effectLst>
          <a:latin typeface="Times New Roman" pitchFamily="18" charset="0"/>
        </a:defRPr>
      </a:lvl9pPr>
    </p:titleStyle>
    <p:bodyStyle>
      <a:lvl1pPr algn="l" rtl="0" eaLnBrk="1" fontAlgn="base" hangingPunct="1">
        <a:spcBef>
          <a:spcPct val="20000"/>
        </a:spcBef>
        <a:spcAft>
          <a:spcPct val="0"/>
        </a:spcAft>
        <a:buFont typeface="Wingdings" pitchFamily="2" charset="2"/>
        <a:defRPr sz="2400" b="0" i="0" cap="none" baseline="0">
          <a:solidFill>
            <a:schemeClr val="tx1">
              <a:lumMod val="85000"/>
              <a:lumOff val="15000"/>
            </a:schemeClr>
          </a:solidFill>
          <a:latin typeface="+mn-lt"/>
          <a:ea typeface="+mn-ea"/>
          <a:cs typeface="+mn-cs"/>
        </a:defRPr>
      </a:lvl1pPr>
      <a:lvl2pPr marL="742950" indent="-285750" algn="l" rtl="0" eaLnBrk="1" fontAlgn="base" hangingPunct="1">
        <a:lnSpc>
          <a:spcPct val="150000"/>
        </a:lnSpc>
        <a:spcBef>
          <a:spcPts val="600"/>
        </a:spcBef>
        <a:spcAft>
          <a:spcPct val="0"/>
        </a:spcAft>
        <a:buClr>
          <a:srgbClr val="1F7323"/>
        </a:buClr>
        <a:buFont typeface="Wingdings" pitchFamily="2" charset="2"/>
        <a:buChar char="§"/>
        <a:defRPr sz="2000">
          <a:solidFill>
            <a:schemeClr val="tx1">
              <a:lumMod val="85000"/>
              <a:lumOff val="15000"/>
            </a:schemeClr>
          </a:solidFill>
          <a:latin typeface="+mn-lt"/>
        </a:defRPr>
      </a:lvl2pPr>
      <a:lvl3pPr marL="1143000" indent="-228600" algn="l" rtl="0" eaLnBrk="1" fontAlgn="base" hangingPunct="1">
        <a:lnSpc>
          <a:spcPct val="150000"/>
        </a:lnSpc>
        <a:spcBef>
          <a:spcPts val="600"/>
        </a:spcBef>
        <a:spcAft>
          <a:spcPct val="0"/>
        </a:spcAft>
        <a:buClr>
          <a:srgbClr val="92D050"/>
        </a:buClr>
        <a:buFont typeface="Wingdings" pitchFamily="2" charset="2"/>
        <a:buChar char="§"/>
        <a:defRPr>
          <a:solidFill>
            <a:schemeClr val="tx1">
              <a:lumMod val="85000"/>
              <a:lumOff val="15000"/>
            </a:schemeClr>
          </a:solidFill>
          <a:latin typeface="+mn-lt"/>
        </a:defRPr>
      </a:lvl3pPr>
      <a:lvl4pPr marL="1600200" indent="-228600" algn="l" rtl="0" eaLnBrk="1" fontAlgn="base" hangingPunct="1">
        <a:lnSpc>
          <a:spcPct val="150000"/>
        </a:lnSpc>
        <a:spcBef>
          <a:spcPts val="600"/>
        </a:spcBef>
        <a:spcAft>
          <a:spcPct val="0"/>
        </a:spcAft>
        <a:buClr>
          <a:srgbClr val="7F7F7F"/>
        </a:buClr>
        <a:buFont typeface="Wingdings" pitchFamily="2" charset="2"/>
        <a:buChar char="§"/>
        <a:defRPr sz="1600">
          <a:solidFill>
            <a:schemeClr val="tx1">
              <a:lumMod val="85000"/>
              <a:lumOff val="15000"/>
            </a:schemeClr>
          </a:solidFill>
          <a:latin typeface="+mn-lt"/>
        </a:defRPr>
      </a:lvl4pPr>
      <a:lvl5pPr marL="2057400" indent="-228600" algn="l" rtl="0" eaLnBrk="1" fontAlgn="base" hangingPunct="1">
        <a:lnSpc>
          <a:spcPct val="150000"/>
        </a:lnSpc>
        <a:spcBef>
          <a:spcPts val="600"/>
        </a:spcBef>
        <a:spcAft>
          <a:spcPct val="0"/>
        </a:spcAft>
        <a:buClr>
          <a:schemeClr val="tx1"/>
        </a:buClr>
        <a:buChar char="•"/>
        <a:defRPr sz="1600">
          <a:solidFill>
            <a:schemeClr val="tx1">
              <a:lumMod val="85000"/>
              <a:lumOff val="15000"/>
            </a:schemeClr>
          </a:solidFill>
          <a:latin typeface="+mn-lt"/>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ctrTitle"/>
          </p:nvPr>
        </p:nvSpPr>
        <p:spPr>
          <a:xfrm>
            <a:off x="0" y="1214422"/>
            <a:ext cx="9906000" cy="1500198"/>
          </a:xfrm>
        </p:spPr>
        <p:txBody>
          <a:bodyPr/>
          <a:lstStyle/>
          <a:p>
            <a:r>
              <a:rPr lang="de-AT" dirty="0" err="1" smtClean="0"/>
              <a:t>QM-Dokumentation</a:t>
            </a:r>
            <a:endParaRPr lang="en-US" dirty="0"/>
          </a:p>
        </p:txBody>
      </p:sp>
      <p:sp>
        <p:nvSpPr>
          <p:cNvPr id="14" name="Untertitel 13"/>
          <p:cNvSpPr>
            <a:spLocks noGrp="1"/>
          </p:cNvSpPr>
          <p:nvPr>
            <p:ph type="subTitle" idx="1"/>
          </p:nvPr>
        </p:nvSpPr>
        <p:spPr>
          <a:xfrm>
            <a:off x="0" y="3357562"/>
            <a:ext cx="9906000" cy="576064"/>
          </a:xfrm>
        </p:spPr>
        <p:txBody>
          <a:bodyPr/>
          <a:lstStyle/>
          <a:p>
            <a:r>
              <a:rPr lang="de-AT" dirty="0" smtClean="0">
                <a:solidFill>
                  <a:schemeClr val="tx1">
                    <a:lumMod val="85000"/>
                    <a:lumOff val="15000"/>
                  </a:schemeClr>
                </a:solidFill>
              </a:rPr>
              <a:t>Qualitätsmanagement in der Übungsfirma</a:t>
            </a:r>
            <a:endParaRPr lang="en-US" dirty="0">
              <a:solidFill>
                <a:schemeClr val="tx1">
                  <a:lumMod val="85000"/>
                  <a:lumOff val="15000"/>
                </a:schemeClr>
              </a:solidFill>
            </a:endParaRPr>
          </a:p>
        </p:txBody>
      </p:sp>
      <p:sp>
        <p:nvSpPr>
          <p:cNvPr id="15" name="Inhaltsplatzhalter 14"/>
          <p:cNvSpPr>
            <a:spLocks noGrp="1"/>
          </p:cNvSpPr>
          <p:nvPr>
            <p:ph sz="quarter" idx="10"/>
          </p:nvPr>
        </p:nvSpPr>
        <p:spPr/>
        <p:txBody>
          <a:bodyPr/>
          <a:lstStyle/>
          <a:p>
            <a:r>
              <a:rPr lang="de-AT" dirty="0" smtClean="0"/>
              <a:t>Rainer Aichinger</a:t>
            </a:r>
          </a:p>
          <a:p>
            <a:r>
              <a:rPr lang="de-AT" dirty="0" smtClean="0"/>
              <a:t>BLT Wieselburg / Lehr- und Forschungszentrum Francisco </a:t>
            </a:r>
            <a:r>
              <a:rPr lang="de-AT" dirty="0" err="1" smtClean="0"/>
              <a:t>Josephinum</a:t>
            </a:r>
            <a:endParaRPr lang="de-AT" dirty="0" smtClean="0"/>
          </a:p>
          <a:p>
            <a:r>
              <a:rPr lang="de-AT" dirty="0" smtClean="0"/>
              <a:t>21.10.2011</a:t>
            </a:r>
          </a:p>
          <a:p>
            <a:r>
              <a:rPr lang="de-AT" dirty="0" smtClean="0"/>
              <a:t>Wieselburg</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r>
              <a:rPr lang="de-AT" dirty="0" smtClean="0"/>
              <a:t> - </a:t>
            </a:r>
            <a:r>
              <a:rPr lang="de-AT" dirty="0" err="1" smtClean="0"/>
              <a:t>Prozessbeschreibung</a:t>
            </a:r>
            <a:endParaRPr lang="en-US" dirty="0"/>
          </a:p>
        </p:txBody>
      </p:sp>
      <p:sp>
        <p:nvSpPr>
          <p:cNvPr id="3" name="Fußzeilenplatzhalter 2"/>
          <p:cNvSpPr>
            <a:spLocks noGrp="1"/>
          </p:cNvSpPr>
          <p:nvPr>
            <p:ph type="ftr" sz="quarter" idx="3"/>
          </p:nvPr>
        </p:nvSpPr>
        <p:spPr/>
        <p:txBody>
          <a:bodyPr/>
          <a:lstStyle/>
          <a:p>
            <a:pPr>
              <a:defRPr/>
            </a:pPr>
            <a:r>
              <a:rPr lang="de-AT" dirty="0"/>
              <a:t>Qualitätsmanagement in der Übungsfirma</a:t>
            </a:r>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10</a:t>
            </a:fld>
            <a:endParaRPr lang="en-US" dirty="0"/>
          </a:p>
        </p:txBody>
      </p:sp>
      <p:sp>
        <p:nvSpPr>
          <p:cNvPr id="7" name="Rechteck 6"/>
          <p:cNvSpPr/>
          <p:nvPr/>
        </p:nvSpPr>
        <p:spPr>
          <a:xfrm>
            <a:off x="380968" y="928670"/>
            <a:ext cx="9286940" cy="5016758"/>
          </a:xfrm>
          <a:prstGeom prst="rect">
            <a:avLst/>
          </a:prstGeom>
        </p:spPr>
        <p:txBody>
          <a:bodyPr wrap="square">
            <a:spAutoFit/>
          </a:bodyPr>
          <a:lstStyle/>
          <a:p>
            <a:r>
              <a:rPr lang="de-DE" sz="2000" u="sng" dirty="0" smtClean="0">
                <a:effectLst/>
              </a:rPr>
              <a:t>Zu Position 1:</a:t>
            </a:r>
            <a:r>
              <a:rPr lang="de-DE" sz="2000" dirty="0" smtClean="0">
                <a:effectLst/>
              </a:rPr>
              <a:t/>
            </a:r>
            <a:br>
              <a:rPr lang="de-DE" sz="2000" dirty="0" smtClean="0">
                <a:effectLst/>
              </a:rPr>
            </a:br>
            <a:endParaRPr lang="de-DE" sz="2000" dirty="0" smtClean="0">
              <a:effectLst/>
            </a:endParaRPr>
          </a:p>
          <a:p>
            <a:r>
              <a:rPr lang="de-DE" sz="2000" b="1" dirty="0" smtClean="0">
                <a:effectLst/>
              </a:rPr>
              <a:t>Hier sollten aufgeführt sein:</a:t>
            </a:r>
          </a:p>
          <a:p>
            <a:endParaRPr lang="de-DE" sz="2000" b="1" dirty="0" smtClean="0">
              <a:effectLst/>
            </a:endParaRPr>
          </a:p>
          <a:p>
            <a:pPr marL="273050" indent="-273050">
              <a:buFont typeface="Wingdings" pitchFamily="2" charset="2"/>
              <a:buChar char="§"/>
            </a:pPr>
            <a:r>
              <a:rPr lang="de-DE" sz="2000" dirty="0" smtClean="0">
                <a:effectLst/>
              </a:rPr>
              <a:t>Bezeichnung des Prozesses (z.B. "Angebote erstellen")</a:t>
            </a:r>
          </a:p>
          <a:p>
            <a:pPr marL="273050" indent="-273050">
              <a:buFont typeface="Wingdings" pitchFamily="2" charset="2"/>
              <a:buChar char="§"/>
            </a:pPr>
            <a:r>
              <a:rPr lang="de-DE" sz="2000" dirty="0" smtClean="0">
                <a:effectLst/>
              </a:rPr>
              <a:t>Wer ist Prozesseigentümer, wer ist Kunde, ist der externe Kunde betroffen?</a:t>
            </a:r>
          </a:p>
          <a:p>
            <a:pPr marL="273050" indent="-273050">
              <a:buFont typeface="Wingdings" pitchFamily="2" charset="2"/>
              <a:buChar char="§"/>
            </a:pPr>
            <a:r>
              <a:rPr lang="de-DE" sz="2000" dirty="0" smtClean="0">
                <a:effectLst/>
              </a:rPr>
              <a:t>Was ist der Zweck dieser Prozessbeschreibung?</a:t>
            </a:r>
          </a:p>
          <a:p>
            <a:pPr marL="273050" indent="-273050">
              <a:buFont typeface="Wingdings" pitchFamily="2" charset="2"/>
              <a:buChar char="§"/>
            </a:pPr>
            <a:r>
              <a:rPr lang="de-DE" sz="2000" dirty="0" smtClean="0">
                <a:effectLst/>
              </a:rPr>
              <a:t>Welche Ziele sollen erreicht werden?</a:t>
            </a:r>
          </a:p>
          <a:p>
            <a:pPr marL="273050" indent="-273050">
              <a:buFont typeface="Wingdings" pitchFamily="2" charset="2"/>
              <a:buChar char="§"/>
            </a:pPr>
            <a:r>
              <a:rPr lang="de-DE" sz="2000" dirty="0" smtClean="0">
                <a:effectLst/>
              </a:rPr>
              <a:t>Welche Bereiche des Unternehmens sind betroffen (Anwendungsbereich)?</a:t>
            </a:r>
          </a:p>
          <a:p>
            <a:pPr marL="273050" indent="-273050">
              <a:buFont typeface="Wingdings" pitchFamily="2" charset="2"/>
              <a:buChar char="§"/>
            </a:pPr>
            <a:r>
              <a:rPr lang="de-DE" sz="2000" dirty="0" smtClean="0">
                <a:effectLst/>
              </a:rPr>
              <a:t>Was für Kennzahlen kommen in Betracht?</a:t>
            </a:r>
          </a:p>
          <a:p>
            <a:pPr marL="273050" indent="-273050">
              <a:buFont typeface="Wingdings" pitchFamily="2" charset="2"/>
              <a:buChar char="§"/>
            </a:pPr>
            <a:r>
              <a:rPr lang="de-DE" sz="2000" dirty="0" smtClean="0">
                <a:effectLst/>
              </a:rPr>
              <a:t>Wie kann das Erreichen der Ziele bewertet werden?</a:t>
            </a:r>
          </a:p>
          <a:p>
            <a:pPr marL="273050" indent="-273050">
              <a:buFont typeface="Wingdings" pitchFamily="2" charset="2"/>
              <a:buChar char="§"/>
            </a:pPr>
            <a:r>
              <a:rPr lang="de-DE" sz="2000" dirty="0" smtClean="0">
                <a:effectLst/>
              </a:rPr>
              <a:t>Welche Norm, und welche Punkte der angegebenen Norm sind betroffen?</a:t>
            </a:r>
          </a:p>
          <a:p>
            <a:pPr marL="273050" indent="-273050">
              <a:buFont typeface="Wingdings" pitchFamily="2" charset="2"/>
              <a:buChar char="§"/>
            </a:pPr>
            <a:r>
              <a:rPr lang="de-DE" sz="2000" dirty="0" smtClean="0">
                <a:effectLst/>
              </a:rPr>
              <a:t>Welche Vorschriften und welche Punkte der ausgegebenen Vorschriften sind betroffen?</a:t>
            </a:r>
          </a:p>
          <a:p>
            <a:pPr marL="273050" indent="-273050">
              <a:buFont typeface="Wingdings" pitchFamily="2" charset="2"/>
              <a:buChar char="§"/>
            </a:pPr>
            <a:r>
              <a:rPr lang="de-DE" sz="2000" dirty="0" smtClean="0">
                <a:effectLst/>
              </a:rPr>
              <a:t>Kopf- und Fußzeile gemäß Ordnungssystem</a:t>
            </a:r>
          </a:p>
          <a:p>
            <a:pPr marL="273050" indent="-273050">
              <a:buFont typeface="Wingdings" pitchFamily="2" charset="2"/>
              <a:buChar char="§"/>
            </a:pPr>
            <a:r>
              <a:rPr lang="de-DE" sz="2000" dirty="0" smtClean="0">
                <a:effectLst/>
              </a:rPr>
              <a:t>Bearbeitungsstand und Freigabeleiste</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r>
              <a:rPr lang="de-AT" dirty="0" smtClean="0"/>
              <a:t> - </a:t>
            </a:r>
            <a:r>
              <a:rPr lang="de-AT" dirty="0" err="1" smtClean="0"/>
              <a:t>Prozessbeschreibung</a:t>
            </a:r>
            <a:endParaRPr lang="en-US" dirty="0"/>
          </a:p>
        </p:txBody>
      </p:sp>
      <p:sp>
        <p:nvSpPr>
          <p:cNvPr id="3" name="Fußzeilenplatzhalter 2"/>
          <p:cNvSpPr>
            <a:spLocks noGrp="1"/>
          </p:cNvSpPr>
          <p:nvPr>
            <p:ph type="ftr" sz="quarter" idx="3"/>
          </p:nvPr>
        </p:nvSpPr>
        <p:spPr/>
        <p:txBody>
          <a:bodyPr/>
          <a:lstStyle/>
          <a:p>
            <a:pPr>
              <a:defRPr/>
            </a:pPr>
            <a:r>
              <a:rPr lang="de-AT" dirty="0"/>
              <a:t>Qualitätsmanagement in der Übungsfirma</a:t>
            </a:r>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11</a:t>
            </a:fld>
            <a:endParaRPr lang="en-US" dirty="0"/>
          </a:p>
        </p:txBody>
      </p:sp>
      <p:sp>
        <p:nvSpPr>
          <p:cNvPr id="8" name="Rechteck 7"/>
          <p:cNvSpPr/>
          <p:nvPr/>
        </p:nvSpPr>
        <p:spPr>
          <a:xfrm>
            <a:off x="380968" y="928670"/>
            <a:ext cx="9215502" cy="4401205"/>
          </a:xfrm>
          <a:prstGeom prst="rect">
            <a:avLst/>
          </a:prstGeom>
        </p:spPr>
        <p:txBody>
          <a:bodyPr wrap="square">
            <a:spAutoFit/>
          </a:bodyPr>
          <a:lstStyle/>
          <a:p>
            <a:r>
              <a:rPr lang="de-DE" sz="2000" u="sng" dirty="0" smtClean="0">
                <a:effectLst/>
              </a:rPr>
              <a:t>Zu Position 1.1:</a:t>
            </a:r>
            <a:r>
              <a:rPr lang="de-DE" sz="2000" dirty="0" smtClean="0">
                <a:effectLst/>
              </a:rPr>
              <a:t/>
            </a:r>
            <a:br>
              <a:rPr lang="de-DE" sz="2000" dirty="0" smtClean="0">
                <a:effectLst/>
              </a:rPr>
            </a:br>
            <a:endParaRPr lang="de-DE" sz="2000" dirty="0" smtClean="0">
              <a:effectLst/>
            </a:endParaRPr>
          </a:p>
          <a:p>
            <a:r>
              <a:rPr lang="de-DE" sz="2000" b="1" dirty="0" smtClean="0">
                <a:effectLst/>
              </a:rPr>
              <a:t>Hier wird der Ablauf des Prozesses angegeben. </a:t>
            </a:r>
            <a:r>
              <a:rPr lang="de-DE" sz="2000" dirty="0" smtClean="0">
                <a:effectLst/>
              </a:rPr>
              <a:t/>
            </a:r>
            <a:br>
              <a:rPr lang="de-DE" sz="2000" dirty="0" smtClean="0">
                <a:effectLst/>
              </a:rPr>
            </a:br>
            <a:endParaRPr lang="de-DE" sz="2000" dirty="0" smtClean="0">
              <a:effectLst/>
            </a:endParaRPr>
          </a:p>
          <a:p>
            <a:r>
              <a:rPr lang="de-DE" sz="2000" dirty="0" smtClean="0">
                <a:effectLst/>
              </a:rPr>
              <a:t>Dies kann mit verschiedenen Darstellungsvarianten geschehen, z.B. </a:t>
            </a:r>
            <a:br>
              <a:rPr lang="de-DE" sz="2000" dirty="0" smtClean="0">
                <a:effectLst/>
              </a:rPr>
            </a:br>
            <a:r>
              <a:rPr lang="de-DE" sz="2000" b="1" dirty="0" smtClean="0">
                <a:effectLst/>
              </a:rPr>
              <a:t> a) </a:t>
            </a:r>
            <a:r>
              <a:rPr lang="de-DE" sz="2000" dirty="0" smtClean="0">
                <a:effectLst/>
              </a:rPr>
              <a:t> als Flow-Chart (Ablaufdiagramm)</a:t>
            </a:r>
            <a:br>
              <a:rPr lang="de-DE" sz="2000" dirty="0" smtClean="0">
                <a:effectLst/>
              </a:rPr>
            </a:br>
            <a:r>
              <a:rPr lang="de-DE" sz="2000" b="1" dirty="0" smtClean="0">
                <a:effectLst/>
              </a:rPr>
              <a:t> b) </a:t>
            </a:r>
            <a:r>
              <a:rPr lang="de-DE" sz="2000" dirty="0" smtClean="0">
                <a:effectLst/>
              </a:rPr>
              <a:t> als Matrix </a:t>
            </a:r>
            <a:br>
              <a:rPr lang="de-DE" sz="2000" dirty="0" smtClean="0">
                <a:effectLst/>
              </a:rPr>
            </a:br>
            <a:r>
              <a:rPr lang="de-DE" sz="2000" dirty="0" smtClean="0">
                <a:effectLst/>
              </a:rPr>
              <a:t/>
            </a:r>
            <a:br>
              <a:rPr lang="de-DE" sz="2000" dirty="0" smtClean="0">
                <a:effectLst/>
              </a:rPr>
            </a:br>
            <a:r>
              <a:rPr lang="de-DE" sz="2000" dirty="0" smtClean="0">
                <a:effectLst/>
              </a:rPr>
              <a:t>Wichtig hierbei ist:</a:t>
            </a:r>
          </a:p>
          <a:p>
            <a:pPr marL="355600" indent="-355600">
              <a:buFont typeface="Wingdings" pitchFamily="2" charset="2"/>
              <a:buChar char="§"/>
            </a:pPr>
            <a:r>
              <a:rPr lang="de-DE" sz="2000" dirty="0" smtClean="0">
                <a:effectLst/>
              </a:rPr>
              <a:t>die Visualisierung des Prozesses</a:t>
            </a:r>
          </a:p>
          <a:p>
            <a:pPr marL="355600" indent="-355600">
              <a:buFont typeface="Wingdings" pitchFamily="2" charset="2"/>
              <a:buChar char="§"/>
            </a:pPr>
            <a:r>
              <a:rPr lang="de-DE" sz="2000" dirty="0" smtClean="0">
                <a:effectLst/>
              </a:rPr>
              <a:t>die folgerichtige Darstellung der einzelnen Prozessschritte</a:t>
            </a:r>
          </a:p>
          <a:p>
            <a:pPr marL="355600" indent="-355600">
              <a:buFont typeface="Wingdings" pitchFamily="2" charset="2"/>
              <a:buChar char="§"/>
            </a:pPr>
            <a:r>
              <a:rPr lang="de-DE" sz="2000" dirty="0" smtClean="0">
                <a:effectLst/>
              </a:rPr>
              <a:t>die eindeutige Zuordnung der Verantwortlichkeiten</a:t>
            </a:r>
          </a:p>
          <a:p>
            <a:pPr marL="355600" indent="-355600">
              <a:buFont typeface="Wingdings" pitchFamily="2" charset="2"/>
              <a:buChar char="§"/>
            </a:pPr>
            <a:r>
              <a:rPr lang="de-DE" sz="2000" dirty="0" smtClean="0">
                <a:effectLst/>
              </a:rPr>
              <a:t>die Angabe der Grundlagen und der Ergebnisse der einzelnen Prozess-schritte</a:t>
            </a:r>
            <a:endParaRPr lang="de-DE" sz="2000" dirty="0">
              <a:effectLst/>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r>
              <a:rPr lang="de-AT" dirty="0" smtClean="0"/>
              <a:t> - </a:t>
            </a:r>
            <a:r>
              <a:rPr lang="de-AT" dirty="0" err="1" smtClean="0"/>
              <a:t>Prozessbeschreibung</a:t>
            </a:r>
            <a:endParaRPr lang="en-US" dirty="0"/>
          </a:p>
        </p:txBody>
      </p:sp>
      <p:sp>
        <p:nvSpPr>
          <p:cNvPr id="3" name="Fußzeilenplatzhalter 2"/>
          <p:cNvSpPr>
            <a:spLocks noGrp="1"/>
          </p:cNvSpPr>
          <p:nvPr>
            <p:ph type="ftr" sz="quarter" idx="3"/>
          </p:nvPr>
        </p:nvSpPr>
        <p:spPr/>
        <p:txBody>
          <a:bodyPr/>
          <a:lstStyle/>
          <a:p>
            <a:pPr>
              <a:defRPr/>
            </a:pPr>
            <a:r>
              <a:rPr lang="de-AT" dirty="0"/>
              <a:t>Qualitätsmanagement in der Übungsfirma</a:t>
            </a:r>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12</a:t>
            </a:fld>
            <a:endParaRPr lang="en-US" dirty="0"/>
          </a:p>
        </p:txBody>
      </p:sp>
      <p:sp>
        <p:nvSpPr>
          <p:cNvPr id="7" name="Rechteck 6"/>
          <p:cNvSpPr/>
          <p:nvPr/>
        </p:nvSpPr>
        <p:spPr>
          <a:xfrm>
            <a:off x="380968" y="928670"/>
            <a:ext cx="9001188" cy="5016758"/>
          </a:xfrm>
          <a:prstGeom prst="rect">
            <a:avLst/>
          </a:prstGeom>
        </p:spPr>
        <p:txBody>
          <a:bodyPr wrap="square">
            <a:spAutoFit/>
          </a:bodyPr>
          <a:lstStyle/>
          <a:p>
            <a:r>
              <a:rPr lang="de-DE" sz="2000" u="sng" dirty="0" smtClean="0">
                <a:effectLst/>
              </a:rPr>
              <a:t>Zu Position 1.2:</a:t>
            </a:r>
            <a:r>
              <a:rPr lang="de-DE" sz="2000" dirty="0" smtClean="0">
                <a:effectLst/>
              </a:rPr>
              <a:t> </a:t>
            </a:r>
            <a:br>
              <a:rPr lang="de-DE" sz="2000" dirty="0" smtClean="0">
                <a:effectLst/>
              </a:rPr>
            </a:br>
            <a:endParaRPr lang="de-DE" sz="2000" dirty="0" smtClean="0">
              <a:effectLst/>
            </a:endParaRPr>
          </a:p>
          <a:p>
            <a:r>
              <a:rPr lang="de-DE" sz="2000" dirty="0" smtClean="0">
                <a:effectLst/>
              </a:rPr>
              <a:t>Hier können Ergänzungen zu einzelnen Prozessschritten oder zum Prozess insgesamt erfolgen, wenn die Darstellung in der Position 1.1 zu </a:t>
            </a:r>
            <a:r>
              <a:rPr lang="de-DE" sz="2000" dirty="0" err="1" smtClean="0">
                <a:effectLst/>
              </a:rPr>
              <a:t>unübersicht-lich</a:t>
            </a:r>
            <a:r>
              <a:rPr lang="de-DE" sz="2000" dirty="0" smtClean="0">
                <a:effectLst/>
              </a:rPr>
              <a:t> ist. </a:t>
            </a:r>
            <a:br>
              <a:rPr lang="de-DE" sz="2000" dirty="0" smtClean="0">
                <a:effectLst/>
              </a:rPr>
            </a:br>
            <a:endParaRPr lang="de-DE" sz="2000" dirty="0" smtClean="0">
              <a:effectLst/>
            </a:endParaRPr>
          </a:p>
          <a:p>
            <a:r>
              <a:rPr lang="de-DE" sz="2000" dirty="0" smtClean="0">
                <a:effectLst/>
              </a:rPr>
              <a:t/>
            </a:r>
            <a:br>
              <a:rPr lang="de-DE" sz="2000" dirty="0" smtClean="0">
                <a:effectLst/>
              </a:rPr>
            </a:br>
            <a:r>
              <a:rPr lang="de-DE" sz="2000" u="sng" dirty="0" smtClean="0">
                <a:effectLst/>
              </a:rPr>
              <a:t>Zu Position 2:</a:t>
            </a:r>
            <a:r>
              <a:rPr lang="de-DE" sz="2000" dirty="0" smtClean="0">
                <a:effectLst/>
              </a:rPr>
              <a:t/>
            </a:r>
            <a:br>
              <a:rPr lang="de-DE" sz="2000" dirty="0" smtClean="0">
                <a:effectLst/>
              </a:rPr>
            </a:br>
            <a:endParaRPr lang="de-DE" sz="2000" dirty="0" smtClean="0">
              <a:effectLst/>
            </a:endParaRPr>
          </a:p>
          <a:p>
            <a:r>
              <a:rPr lang="de-DE" sz="2000" dirty="0" smtClean="0">
                <a:effectLst/>
              </a:rPr>
              <a:t>Hier ist eine Übersicht der verwendeten bzw. betroffenen Dokumente, Auf-</a:t>
            </a:r>
            <a:r>
              <a:rPr lang="de-DE" sz="2000" dirty="0" err="1" smtClean="0">
                <a:effectLst/>
              </a:rPr>
              <a:t>zeichnungen</a:t>
            </a:r>
            <a:r>
              <a:rPr lang="de-DE" sz="2000" dirty="0" smtClean="0">
                <a:effectLst/>
              </a:rPr>
              <a:t> und Hilfsmittel zu erstellen. </a:t>
            </a:r>
            <a:br>
              <a:rPr lang="de-DE" sz="2000" dirty="0" smtClean="0">
                <a:effectLst/>
              </a:rPr>
            </a:br>
            <a:endParaRPr lang="de-DE" sz="2000" dirty="0" smtClean="0">
              <a:effectLst/>
            </a:endParaRPr>
          </a:p>
          <a:p>
            <a:r>
              <a:rPr lang="de-DE" sz="2000" dirty="0" smtClean="0">
                <a:effectLst/>
              </a:rPr>
              <a:t/>
            </a:r>
            <a:br>
              <a:rPr lang="de-DE" sz="2000" dirty="0" smtClean="0">
                <a:effectLst/>
              </a:rPr>
            </a:br>
            <a:r>
              <a:rPr lang="de-DE" sz="2000" u="sng" dirty="0" smtClean="0">
                <a:effectLst/>
              </a:rPr>
              <a:t>Zu Position 3:</a:t>
            </a:r>
            <a:r>
              <a:rPr lang="de-DE" sz="2000" dirty="0" smtClean="0">
                <a:effectLst/>
              </a:rPr>
              <a:t/>
            </a:r>
            <a:br>
              <a:rPr lang="de-DE" sz="2000" dirty="0" smtClean="0">
                <a:effectLst/>
              </a:rPr>
            </a:br>
            <a:endParaRPr lang="de-DE" sz="2000" dirty="0" smtClean="0">
              <a:effectLst/>
            </a:endParaRPr>
          </a:p>
          <a:p>
            <a:r>
              <a:rPr lang="de-DE" sz="2000" dirty="0" smtClean="0">
                <a:effectLst/>
              </a:rPr>
              <a:t>Welche Abteilungen, Gruppen usw. erhalten diese Prozessbeschreibung? </a:t>
            </a:r>
            <a:endParaRPr lang="de-DE" sz="2000" dirty="0">
              <a:effectLst/>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sp>
        <p:nvSpPr>
          <p:cNvPr id="3" name="Fußzeilenplatzhalter 2"/>
          <p:cNvSpPr>
            <a:spLocks noGrp="1"/>
          </p:cNvSpPr>
          <p:nvPr>
            <p:ph type="ftr" sz="quarter" idx="3"/>
          </p:nvPr>
        </p:nvSpPr>
        <p:spPr/>
        <p:txBody>
          <a:bodyPr/>
          <a:lstStyle/>
          <a:p>
            <a:pPr>
              <a:defRPr/>
            </a:pPr>
            <a:r>
              <a:rPr lang="de-AT" dirty="0"/>
              <a:t>Qualitätsmanagement in der Übungsfirma</a:t>
            </a:r>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13</a:t>
            </a:fld>
            <a:endParaRPr lang="en-US" dirty="0"/>
          </a:p>
        </p:txBody>
      </p:sp>
      <p:sp>
        <p:nvSpPr>
          <p:cNvPr id="5" name="Inhaltsplatzhalter 4"/>
          <p:cNvSpPr>
            <a:spLocks noGrp="1"/>
          </p:cNvSpPr>
          <p:nvPr>
            <p:ph sz="quarter" idx="10"/>
          </p:nvPr>
        </p:nvSpPr>
        <p:spPr/>
        <p:txBody>
          <a:bodyPr/>
          <a:lstStyle/>
          <a:p>
            <a:pPr lvl="0"/>
            <a:r>
              <a:rPr lang="de-DE" dirty="0" smtClean="0"/>
              <a:t>Mag. Rainer Aichinger</a:t>
            </a:r>
            <a:br>
              <a:rPr lang="de-DE" dirty="0" smtClean="0"/>
            </a:br>
            <a:r>
              <a:rPr lang="de-DE" dirty="0" smtClean="0"/>
              <a:t>BLT Wieselburg / Lehr- und Forschungszentrum Francisco </a:t>
            </a:r>
            <a:r>
              <a:rPr lang="de-DE" dirty="0" err="1" smtClean="0"/>
              <a:t>Josephinum</a:t>
            </a:r>
            <a:r>
              <a:rPr lang="de-DE" dirty="0" smtClean="0"/>
              <a:t/>
            </a:r>
            <a:br>
              <a:rPr lang="de-DE" dirty="0" smtClean="0"/>
            </a:br>
            <a:r>
              <a:rPr lang="de-DE" dirty="0" smtClean="0"/>
              <a:t>Telefon:	(07416) 52175 - 22</a:t>
            </a:r>
            <a:br>
              <a:rPr lang="de-DE" dirty="0" smtClean="0"/>
            </a:br>
            <a:r>
              <a:rPr lang="de-DE" dirty="0" smtClean="0"/>
              <a:t>E-Mail:		rainer.aichinger@josephinum.at</a:t>
            </a:r>
            <a:br>
              <a:rPr lang="de-DE" dirty="0" smtClean="0"/>
            </a:br>
            <a:r>
              <a:rPr lang="de-DE" dirty="0" smtClean="0"/>
              <a:t>Homepage:	http://blt.josephinum.at</a:t>
            </a:r>
            <a:endParaRPr lang="en-US" dirty="0" smtClean="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endParaRPr lang="en-US" dirty="0"/>
          </a:p>
        </p:txBody>
      </p:sp>
      <p:sp>
        <p:nvSpPr>
          <p:cNvPr id="3" name="Fußzeilenplatzhalter 2"/>
          <p:cNvSpPr>
            <a:spLocks noGrp="1"/>
          </p:cNvSpPr>
          <p:nvPr>
            <p:ph type="ftr" sz="quarter" idx="3"/>
          </p:nvPr>
        </p:nvSpPr>
        <p:spPr/>
        <p:txBody>
          <a:bodyPr/>
          <a:lstStyle/>
          <a:p>
            <a:pPr>
              <a:defRPr/>
            </a:pPr>
            <a:r>
              <a:rPr lang="de-AT" dirty="0" smtClean="0"/>
              <a:t>Qualitätsmanagement in der Übungsfirma</a:t>
            </a:r>
            <a:endParaRPr lang="de-AT" dirty="0"/>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2</a:t>
            </a:fld>
            <a:endParaRPr lang="en-US" dirty="0"/>
          </a:p>
        </p:txBody>
      </p:sp>
      <p:pic>
        <p:nvPicPr>
          <p:cNvPr id="10" name="Picture 3" descr="Kopie von 105"/>
          <p:cNvPicPr>
            <a:picLocks noChangeAspect="1" noChangeArrowheads="1"/>
          </p:cNvPicPr>
          <p:nvPr/>
        </p:nvPicPr>
        <p:blipFill>
          <a:blip r:embed="rId2" cstate="print"/>
          <a:srcRect l="7242" t="5157" r="3621" b="12035"/>
          <a:stretch>
            <a:fillRect/>
          </a:stretch>
        </p:blipFill>
        <p:spPr bwMode="auto">
          <a:xfrm>
            <a:off x="738158" y="1857364"/>
            <a:ext cx="8591550" cy="3362325"/>
          </a:xfrm>
          <a:prstGeom prst="rect">
            <a:avLst/>
          </a:prstGeom>
          <a:noFill/>
          <a:ln w="9525">
            <a:noFill/>
            <a:miter lim="800000"/>
            <a:headEnd/>
            <a:tailEnd/>
          </a:ln>
        </p:spPr>
      </p:pic>
      <p:sp>
        <p:nvSpPr>
          <p:cNvPr id="11" name="Rectangle 4"/>
          <p:cNvSpPr>
            <a:spLocks noChangeArrowheads="1"/>
          </p:cNvSpPr>
          <p:nvPr/>
        </p:nvSpPr>
        <p:spPr bwMode="auto">
          <a:xfrm>
            <a:off x="842933" y="2922576"/>
            <a:ext cx="2082800" cy="1963738"/>
          </a:xfrm>
          <a:prstGeom prst="rect">
            <a:avLst/>
          </a:prstGeom>
          <a:solidFill>
            <a:schemeClr val="bg1"/>
          </a:solidFill>
          <a:ln w="9525">
            <a:noFill/>
            <a:miter lim="800000"/>
            <a:headEnd/>
            <a:tailEnd/>
          </a:ln>
        </p:spPr>
        <p:txBody>
          <a:bodyPr wrap="none" anchor="ctr"/>
          <a:lstStyle/>
          <a:p>
            <a:endParaRPr lang="de-DE"/>
          </a:p>
        </p:txBody>
      </p:sp>
      <p:sp>
        <p:nvSpPr>
          <p:cNvPr id="12" name="Rectangle 6"/>
          <p:cNvSpPr>
            <a:spLocks noChangeArrowheads="1"/>
          </p:cNvSpPr>
          <p:nvPr/>
        </p:nvSpPr>
        <p:spPr bwMode="auto">
          <a:xfrm>
            <a:off x="5146646" y="2925751"/>
            <a:ext cx="1917700" cy="1963738"/>
          </a:xfrm>
          <a:prstGeom prst="rect">
            <a:avLst/>
          </a:prstGeom>
          <a:solidFill>
            <a:schemeClr val="bg1"/>
          </a:solidFill>
          <a:ln w="9525">
            <a:noFill/>
            <a:miter lim="800000"/>
            <a:headEnd/>
            <a:tailEnd/>
          </a:ln>
        </p:spPr>
        <p:txBody>
          <a:bodyPr wrap="none" anchor="ctr"/>
          <a:lstStyle/>
          <a:p>
            <a:endParaRPr lang="de-DE"/>
          </a:p>
        </p:txBody>
      </p:sp>
      <p:sp>
        <p:nvSpPr>
          <p:cNvPr id="13" name="Rectangle 7"/>
          <p:cNvSpPr>
            <a:spLocks noChangeArrowheads="1"/>
          </p:cNvSpPr>
          <p:nvPr/>
        </p:nvSpPr>
        <p:spPr bwMode="auto">
          <a:xfrm>
            <a:off x="7142133" y="2849551"/>
            <a:ext cx="2082800" cy="2174875"/>
          </a:xfrm>
          <a:prstGeom prst="rect">
            <a:avLst/>
          </a:prstGeom>
          <a:solidFill>
            <a:schemeClr val="bg1"/>
          </a:solidFill>
          <a:ln w="9525">
            <a:noFill/>
            <a:miter lim="800000"/>
            <a:headEnd/>
            <a:tailEnd/>
          </a:ln>
        </p:spPr>
        <p:txBody>
          <a:bodyPr wrap="none" anchor="ctr"/>
          <a:lstStyle/>
          <a:p>
            <a:endParaRPr lang="de-DE"/>
          </a:p>
        </p:txBody>
      </p:sp>
      <p:sp>
        <p:nvSpPr>
          <p:cNvPr id="14" name="Textfeld 7"/>
          <p:cNvSpPr txBox="1">
            <a:spLocks noChangeArrowheads="1"/>
          </p:cNvSpPr>
          <p:nvPr/>
        </p:nvSpPr>
        <p:spPr bwMode="auto">
          <a:xfrm>
            <a:off x="3195608" y="4945051"/>
            <a:ext cx="1171575" cy="646113"/>
          </a:xfrm>
          <a:prstGeom prst="rect">
            <a:avLst/>
          </a:prstGeom>
          <a:noFill/>
          <a:ln w="9525">
            <a:noFill/>
            <a:miter lim="800000"/>
            <a:headEnd/>
            <a:tailEnd/>
          </a:ln>
        </p:spPr>
        <p:txBody>
          <a:bodyPr>
            <a:spAutoFit/>
          </a:bodyPr>
          <a:lstStyle/>
          <a:p>
            <a:pPr>
              <a:buFontTx/>
              <a:buChar char="-"/>
            </a:pPr>
            <a:r>
              <a:rPr lang="de-DE" sz="1200"/>
              <a:t> Verfahrens-</a:t>
            </a:r>
            <a:br>
              <a:rPr lang="de-DE" sz="1200"/>
            </a:br>
            <a:r>
              <a:rPr lang="de-DE" sz="1200"/>
              <a:t>  anweisungen</a:t>
            </a:r>
          </a:p>
          <a:p>
            <a:pPr>
              <a:buFontTx/>
              <a:buChar char="-"/>
            </a:pPr>
            <a:endParaRPr lang="de-DE" sz="1200"/>
          </a:p>
        </p:txBody>
      </p:sp>
      <p:sp>
        <p:nvSpPr>
          <p:cNvPr id="15" name="Rectangle 5"/>
          <p:cNvSpPr>
            <a:spLocks noChangeArrowheads="1"/>
          </p:cNvSpPr>
          <p:nvPr/>
        </p:nvSpPr>
        <p:spPr bwMode="auto">
          <a:xfrm>
            <a:off x="3119408" y="2887651"/>
            <a:ext cx="1933575" cy="2971800"/>
          </a:xfrm>
          <a:prstGeom prst="rect">
            <a:avLst/>
          </a:prstGeom>
          <a:solidFill>
            <a:schemeClr val="bg1"/>
          </a:solidFill>
          <a:ln w="9525">
            <a:noFill/>
            <a:miter lim="800000"/>
            <a:headEnd/>
            <a:tailEnd/>
          </a:ln>
        </p:spPr>
        <p:txBody>
          <a:bodyPr wrap="none" anchor="ctr"/>
          <a:lstStyle/>
          <a:p>
            <a:endParaRPr lang="de-DE"/>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r>
              <a:rPr lang="de-AT" dirty="0" smtClean="0"/>
              <a:t> - Dokumente</a:t>
            </a:r>
            <a:endParaRPr lang="en-US" dirty="0"/>
          </a:p>
        </p:txBody>
      </p:sp>
      <p:sp>
        <p:nvSpPr>
          <p:cNvPr id="3" name="Fußzeilenplatzhalter 2"/>
          <p:cNvSpPr>
            <a:spLocks noGrp="1"/>
          </p:cNvSpPr>
          <p:nvPr>
            <p:ph type="ftr" sz="quarter" idx="3"/>
          </p:nvPr>
        </p:nvSpPr>
        <p:spPr/>
        <p:txBody>
          <a:bodyPr/>
          <a:lstStyle/>
          <a:p>
            <a:pPr>
              <a:defRPr/>
            </a:pPr>
            <a:r>
              <a:rPr lang="de-AT" dirty="0"/>
              <a:t>Qualitätsmanagement in der Übungsfirma</a:t>
            </a:r>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3</a:t>
            </a:fld>
            <a:endParaRPr lang="en-US" dirty="0"/>
          </a:p>
        </p:txBody>
      </p:sp>
      <p:pic>
        <p:nvPicPr>
          <p:cNvPr id="7" name="Picture 4" descr="108            noch einmal einscannen"/>
          <p:cNvPicPr>
            <a:picLocks noChangeAspect="1" noChangeArrowheads="1"/>
          </p:cNvPicPr>
          <p:nvPr/>
        </p:nvPicPr>
        <p:blipFill>
          <a:blip r:embed="rId2" cstate="print"/>
          <a:srcRect/>
          <a:stretch>
            <a:fillRect/>
          </a:stretch>
        </p:blipFill>
        <p:spPr bwMode="auto">
          <a:xfrm>
            <a:off x="380968" y="1357298"/>
            <a:ext cx="9144000" cy="4643437"/>
          </a:xfrm>
          <a:prstGeom prst="rect">
            <a:avLst/>
          </a:prstGeom>
          <a:noFill/>
          <a:ln w="9525">
            <a:noFill/>
            <a:miter lim="800000"/>
            <a:headEnd/>
            <a:tailEnd/>
          </a:ln>
        </p:spPr>
      </p:pic>
      <p:sp>
        <p:nvSpPr>
          <p:cNvPr id="8" name="Rectangle 5"/>
          <p:cNvSpPr>
            <a:spLocks noChangeArrowheads="1"/>
          </p:cNvSpPr>
          <p:nvPr/>
        </p:nvSpPr>
        <p:spPr bwMode="auto">
          <a:xfrm>
            <a:off x="380968" y="1890698"/>
            <a:ext cx="9144000" cy="352425"/>
          </a:xfrm>
          <a:prstGeom prst="rect">
            <a:avLst/>
          </a:prstGeom>
          <a:solidFill>
            <a:schemeClr val="bg1"/>
          </a:solidFill>
          <a:ln w="9525">
            <a:noFill/>
            <a:miter lim="800000"/>
            <a:headEnd/>
            <a:tailEnd/>
          </a:ln>
        </p:spPr>
        <p:txBody>
          <a:bodyPr wrap="none" anchor="ctr"/>
          <a:lstStyle/>
          <a:p>
            <a:endParaRPr lang="de-DE"/>
          </a:p>
        </p:txBody>
      </p:sp>
      <p:sp>
        <p:nvSpPr>
          <p:cNvPr id="9" name="Rectangle 6"/>
          <p:cNvSpPr>
            <a:spLocks noChangeArrowheads="1"/>
          </p:cNvSpPr>
          <p:nvPr/>
        </p:nvSpPr>
        <p:spPr bwMode="auto">
          <a:xfrm>
            <a:off x="380968" y="2219310"/>
            <a:ext cx="9144000" cy="309563"/>
          </a:xfrm>
          <a:prstGeom prst="rect">
            <a:avLst/>
          </a:prstGeom>
          <a:solidFill>
            <a:schemeClr val="bg1"/>
          </a:solidFill>
          <a:ln w="9525">
            <a:noFill/>
            <a:miter lim="800000"/>
            <a:headEnd/>
            <a:tailEnd/>
          </a:ln>
        </p:spPr>
        <p:txBody>
          <a:bodyPr wrap="none" anchor="ctr"/>
          <a:lstStyle/>
          <a:p>
            <a:endParaRPr lang="de-DE"/>
          </a:p>
        </p:txBody>
      </p:sp>
      <p:sp>
        <p:nvSpPr>
          <p:cNvPr id="11" name="Rectangle 7"/>
          <p:cNvSpPr>
            <a:spLocks noChangeArrowheads="1"/>
          </p:cNvSpPr>
          <p:nvPr/>
        </p:nvSpPr>
        <p:spPr bwMode="auto">
          <a:xfrm>
            <a:off x="380968" y="2525698"/>
            <a:ext cx="9144000" cy="309562"/>
          </a:xfrm>
          <a:prstGeom prst="rect">
            <a:avLst/>
          </a:prstGeom>
          <a:solidFill>
            <a:schemeClr val="bg1"/>
          </a:solidFill>
          <a:ln w="9525">
            <a:noFill/>
            <a:miter lim="800000"/>
            <a:headEnd/>
            <a:tailEnd/>
          </a:ln>
        </p:spPr>
        <p:txBody>
          <a:bodyPr wrap="none" anchor="ctr"/>
          <a:lstStyle/>
          <a:p>
            <a:endParaRPr lang="de-DE"/>
          </a:p>
        </p:txBody>
      </p:sp>
      <p:sp>
        <p:nvSpPr>
          <p:cNvPr id="12" name="Rectangle 8"/>
          <p:cNvSpPr>
            <a:spLocks noChangeArrowheads="1"/>
          </p:cNvSpPr>
          <p:nvPr/>
        </p:nvSpPr>
        <p:spPr bwMode="auto">
          <a:xfrm>
            <a:off x="380968" y="2833673"/>
            <a:ext cx="9144000" cy="409575"/>
          </a:xfrm>
          <a:prstGeom prst="rect">
            <a:avLst/>
          </a:prstGeom>
          <a:solidFill>
            <a:schemeClr val="bg1"/>
          </a:solidFill>
          <a:ln w="9525">
            <a:noFill/>
            <a:miter lim="800000"/>
            <a:headEnd/>
            <a:tailEnd/>
          </a:ln>
        </p:spPr>
        <p:txBody>
          <a:bodyPr wrap="none" anchor="ctr"/>
          <a:lstStyle/>
          <a:p>
            <a:endParaRPr lang="de-DE"/>
          </a:p>
        </p:txBody>
      </p:sp>
      <p:sp>
        <p:nvSpPr>
          <p:cNvPr id="13" name="Rectangle 9"/>
          <p:cNvSpPr>
            <a:spLocks noChangeArrowheads="1"/>
          </p:cNvSpPr>
          <p:nvPr/>
        </p:nvSpPr>
        <p:spPr bwMode="auto">
          <a:xfrm>
            <a:off x="380968" y="3621073"/>
            <a:ext cx="9144000" cy="2455862"/>
          </a:xfrm>
          <a:prstGeom prst="rect">
            <a:avLst/>
          </a:prstGeom>
          <a:solidFill>
            <a:schemeClr val="bg1"/>
          </a:solidFill>
          <a:ln w="9525">
            <a:noFill/>
            <a:miter lim="800000"/>
            <a:headEnd/>
            <a:tailEnd/>
          </a:ln>
        </p:spPr>
        <p:txBody>
          <a:bodyPr wrap="none" anchor="ctr"/>
          <a:lstStyle/>
          <a:p>
            <a:endParaRPr lang="de-DE"/>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3"/>
                                        </p:tgtEl>
                                      </p:cBhvr>
                                    </p:animEffect>
                                    <p:set>
                                      <p:cBhvr>
                                        <p:cTn id="2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r>
              <a:rPr lang="de-AT" dirty="0" smtClean="0"/>
              <a:t> - Aufzeichnungen</a:t>
            </a:r>
            <a:endParaRPr lang="en-US" dirty="0"/>
          </a:p>
        </p:txBody>
      </p:sp>
      <p:sp>
        <p:nvSpPr>
          <p:cNvPr id="3" name="Fußzeilenplatzhalter 2"/>
          <p:cNvSpPr>
            <a:spLocks noGrp="1"/>
          </p:cNvSpPr>
          <p:nvPr>
            <p:ph type="ftr" sz="quarter" idx="3"/>
          </p:nvPr>
        </p:nvSpPr>
        <p:spPr/>
        <p:txBody>
          <a:bodyPr/>
          <a:lstStyle/>
          <a:p>
            <a:pPr>
              <a:defRPr/>
            </a:pPr>
            <a:r>
              <a:rPr lang="de-AT" dirty="0"/>
              <a:t>Qualitätsmanagement in der Übungsfirma</a:t>
            </a:r>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4</a:t>
            </a:fld>
            <a:endParaRPr lang="en-US" dirty="0"/>
          </a:p>
        </p:txBody>
      </p:sp>
      <p:pic>
        <p:nvPicPr>
          <p:cNvPr id="14" name="Picture 4" descr="Kopie von 112"/>
          <p:cNvPicPr>
            <a:picLocks noChangeAspect="1" noChangeArrowheads="1"/>
          </p:cNvPicPr>
          <p:nvPr/>
        </p:nvPicPr>
        <p:blipFill>
          <a:blip r:embed="rId2" cstate="print"/>
          <a:srcRect/>
          <a:stretch>
            <a:fillRect/>
          </a:stretch>
        </p:blipFill>
        <p:spPr bwMode="auto">
          <a:xfrm>
            <a:off x="1023910" y="928670"/>
            <a:ext cx="7980363" cy="5365750"/>
          </a:xfrm>
          <a:prstGeom prst="rect">
            <a:avLst/>
          </a:prstGeom>
          <a:noFill/>
          <a:ln w="9525">
            <a:noFill/>
            <a:miter lim="800000"/>
            <a:headEnd/>
            <a:tailEnd/>
          </a:ln>
        </p:spPr>
      </p:pic>
      <p:sp>
        <p:nvSpPr>
          <p:cNvPr id="15" name="Rectangle 6"/>
          <p:cNvSpPr>
            <a:spLocks noChangeArrowheads="1"/>
          </p:cNvSpPr>
          <p:nvPr/>
        </p:nvSpPr>
        <p:spPr bwMode="auto">
          <a:xfrm>
            <a:off x="923898" y="1452545"/>
            <a:ext cx="8120062" cy="407988"/>
          </a:xfrm>
          <a:prstGeom prst="rect">
            <a:avLst/>
          </a:prstGeom>
          <a:solidFill>
            <a:schemeClr val="bg1"/>
          </a:solidFill>
          <a:ln w="9525">
            <a:noFill/>
            <a:miter lim="800000"/>
            <a:headEnd/>
            <a:tailEnd/>
          </a:ln>
        </p:spPr>
        <p:txBody>
          <a:bodyPr wrap="none" anchor="ctr"/>
          <a:lstStyle/>
          <a:p>
            <a:endParaRPr lang="de-DE"/>
          </a:p>
        </p:txBody>
      </p:sp>
      <p:sp>
        <p:nvSpPr>
          <p:cNvPr id="16" name="Rectangle 7"/>
          <p:cNvSpPr>
            <a:spLocks noChangeArrowheads="1"/>
          </p:cNvSpPr>
          <p:nvPr/>
        </p:nvSpPr>
        <p:spPr bwMode="auto">
          <a:xfrm>
            <a:off x="933423" y="1836720"/>
            <a:ext cx="8185150" cy="461963"/>
          </a:xfrm>
          <a:prstGeom prst="rect">
            <a:avLst/>
          </a:prstGeom>
          <a:solidFill>
            <a:schemeClr val="bg1"/>
          </a:solidFill>
          <a:ln w="9525">
            <a:noFill/>
            <a:miter lim="800000"/>
            <a:headEnd/>
            <a:tailEnd/>
          </a:ln>
        </p:spPr>
        <p:txBody>
          <a:bodyPr wrap="none" anchor="ctr"/>
          <a:lstStyle/>
          <a:p>
            <a:endParaRPr lang="de-DE"/>
          </a:p>
        </p:txBody>
      </p:sp>
      <p:sp>
        <p:nvSpPr>
          <p:cNvPr id="17" name="Rectangle 8"/>
          <p:cNvSpPr>
            <a:spLocks noChangeArrowheads="1"/>
          </p:cNvSpPr>
          <p:nvPr/>
        </p:nvSpPr>
        <p:spPr bwMode="auto">
          <a:xfrm>
            <a:off x="898498" y="2705083"/>
            <a:ext cx="8185150" cy="3589337"/>
          </a:xfrm>
          <a:prstGeom prst="rect">
            <a:avLst/>
          </a:prstGeom>
          <a:solidFill>
            <a:schemeClr val="bg1"/>
          </a:solidFill>
          <a:ln w="9525">
            <a:noFill/>
            <a:miter lim="800000"/>
            <a:headEnd/>
            <a:tailEnd/>
          </a:ln>
        </p:spPr>
        <p:txBody>
          <a:bodyPr wrap="none" anchor="ctr"/>
          <a:lstStyle/>
          <a:p>
            <a:endParaRPr lang="de-DE"/>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endParaRPr lang="en-US" dirty="0"/>
          </a:p>
        </p:txBody>
      </p:sp>
      <p:sp>
        <p:nvSpPr>
          <p:cNvPr id="3" name="Fußzeilenplatzhalter 2"/>
          <p:cNvSpPr>
            <a:spLocks noGrp="1"/>
          </p:cNvSpPr>
          <p:nvPr>
            <p:ph type="ftr" sz="quarter" idx="3"/>
          </p:nvPr>
        </p:nvSpPr>
        <p:spPr/>
        <p:txBody>
          <a:bodyPr/>
          <a:lstStyle/>
          <a:p>
            <a:pPr>
              <a:defRPr/>
            </a:pPr>
            <a:r>
              <a:rPr lang="de-AT" dirty="0" smtClean="0"/>
              <a:t>Qualitätsmanagement in der Übungsfirma</a:t>
            </a:r>
            <a:endParaRPr lang="de-AT" dirty="0"/>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5</a:t>
            </a:fld>
            <a:endParaRPr lang="en-US" dirty="0"/>
          </a:p>
        </p:txBody>
      </p:sp>
      <p:pic>
        <p:nvPicPr>
          <p:cNvPr id="10" name="Picture 3" descr="Kopie von 105"/>
          <p:cNvPicPr>
            <a:picLocks noChangeAspect="1" noChangeArrowheads="1"/>
          </p:cNvPicPr>
          <p:nvPr/>
        </p:nvPicPr>
        <p:blipFill>
          <a:blip r:embed="rId2" cstate="print"/>
          <a:srcRect l="7242" t="5157" r="3621" b="12035"/>
          <a:stretch>
            <a:fillRect/>
          </a:stretch>
        </p:blipFill>
        <p:spPr bwMode="auto">
          <a:xfrm>
            <a:off x="738158" y="1857364"/>
            <a:ext cx="8591550" cy="3362325"/>
          </a:xfrm>
          <a:prstGeom prst="rect">
            <a:avLst/>
          </a:prstGeom>
          <a:noFill/>
          <a:ln w="9525">
            <a:noFill/>
            <a:miter lim="800000"/>
            <a:headEnd/>
            <a:tailEnd/>
          </a:ln>
        </p:spPr>
      </p:pic>
      <p:sp>
        <p:nvSpPr>
          <p:cNvPr id="11" name="Rectangle 4"/>
          <p:cNvSpPr>
            <a:spLocks noChangeArrowheads="1"/>
          </p:cNvSpPr>
          <p:nvPr/>
        </p:nvSpPr>
        <p:spPr bwMode="auto">
          <a:xfrm>
            <a:off x="842933" y="2922576"/>
            <a:ext cx="2082800" cy="1963738"/>
          </a:xfrm>
          <a:prstGeom prst="rect">
            <a:avLst/>
          </a:prstGeom>
          <a:solidFill>
            <a:schemeClr val="bg1"/>
          </a:solidFill>
          <a:ln w="9525">
            <a:noFill/>
            <a:miter lim="800000"/>
            <a:headEnd/>
            <a:tailEnd/>
          </a:ln>
        </p:spPr>
        <p:txBody>
          <a:bodyPr wrap="none" anchor="ctr"/>
          <a:lstStyle/>
          <a:p>
            <a:endParaRPr lang="de-DE"/>
          </a:p>
        </p:txBody>
      </p:sp>
      <p:sp>
        <p:nvSpPr>
          <p:cNvPr id="12" name="Rectangle 6"/>
          <p:cNvSpPr>
            <a:spLocks noChangeArrowheads="1"/>
          </p:cNvSpPr>
          <p:nvPr/>
        </p:nvSpPr>
        <p:spPr bwMode="auto">
          <a:xfrm>
            <a:off x="5146646" y="2925751"/>
            <a:ext cx="1917700" cy="1963738"/>
          </a:xfrm>
          <a:prstGeom prst="rect">
            <a:avLst/>
          </a:prstGeom>
          <a:solidFill>
            <a:schemeClr val="bg1"/>
          </a:solidFill>
          <a:ln w="9525">
            <a:noFill/>
            <a:miter lim="800000"/>
            <a:headEnd/>
            <a:tailEnd/>
          </a:ln>
        </p:spPr>
        <p:txBody>
          <a:bodyPr wrap="none" anchor="ctr"/>
          <a:lstStyle/>
          <a:p>
            <a:endParaRPr lang="de-DE"/>
          </a:p>
        </p:txBody>
      </p:sp>
      <p:sp>
        <p:nvSpPr>
          <p:cNvPr id="13" name="Rectangle 7"/>
          <p:cNvSpPr>
            <a:spLocks noChangeArrowheads="1"/>
          </p:cNvSpPr>
          <p:nvPr/>
        </p:nvSpPr>
        <p:spPr bwMode="auto">
          <a:xfrm>
            <a:off x="7142133" y="2849551"/>
            <a:ext cx="2082800" cy="2174875"/>
          </a:xfrm>
          <a:prstGeom prst="rect">
            <a:avLst/>
          </a:prstGeom>
          <a:solidFill>
            <a:schemeClr val="bg1"/>
          </a:solidFill>
          <a:ln w="9525">
            <a:noFill/>
            <a:miter lim="800000"/>
            <a:headEnd/>
            <a:tailEnd/>
          </a:ln>
        </p:spPr>
        <p:txBody>
          <a:bodyPr wrap="none" anchor="ctr"/>
          <a:lstStyle/>
          <a:p>
            <a:endParaRPr lang="de-DE"/>
          </a:p>
        </p:txBody>
      </p:sp>
      <p:sp>
        <p:nvSpPr>
          <p:cNvPr id="14" name="Textfeld 7"/>
          <p:cNvSpPr txBox="1">
            <a:spLocks noChangeArrowheads="1"/>
          </p:cNvSpPr>
          <p:nvPr/>
        </p:nvSpPr>
        <p:spPr bwMode="auto">
          <a:xfrm>
            <a:off x="3195608" y="4945051"/>
            <a:ext cx="1171575" cy="646113"/>
          </a:xfrm>
          <a:prstGeom prst="rect">
            <a:avLst/>
          </a:prstGeom>
          <a:noFill/>
          <a:ln w="9525">
            <a:noFill/>
            <a:miter lim="800000"/>
            <a:headEnd/>
            <a:tailEnd/>
          </a:ln>
        </p:spPr>
        <p:txBody>
          <a:bodyPr>
            <a:spAutoFit/>
          </a:bodyPr>
          <a:lstStyle/>
          <a:p>
            <a:pPr>
              <a:buFontTx/>
              <a:buChar char="-"/>
            </a:pPr>
            <a:r>
              <a:rPr lang="de-DE" sz="1200"/>
              <a:t> Verfahrens-</a:t>
            </a:r>
            <a:br>
              <a:rPr lang="de-DE" sz="1200"/>
            </a:br>
            <a:r>
              <a:rPr lang="de-DE" sz="1200"/>
              <a:t>  anweisungen</a:t>
            </a:r>
          </a:p>
          <a:p>
            <a:pPr>
              <a:buFontTx/>
              <a:buChar char="-"/>
            </a:pPr>
            <a:endParaRPr lang="de-DE" sz="1200"/>
          </a:p>
        </p:txBody>
      </p:sp>
      <p:sp>
        <p:nvSpPr>
          <p:cNvPr id="15" name="Rectangle 5"/>
          <p:cNvSpPr>
            <a:spLocks noChangeArrowheads="1"/>
          </p:cNvSpPr>
          <p:nvPr/>
        </p:nvSpPr>
        <p:spPr bwMode="auto">
          <a:xfrm>
            <a:off x="3119408" y="2887651"/>
            <a:ext cx="1933575" cy="2971800"/>
          </a:xfrm>
          <a:prstGeom prst="rect">
            <a:avLst/>
          </a:prstGeom>
          <a:solidFill>
            <a:schemeClr val="bg1"/>
          </a:solidFill>
          <a:ln w="9525">
            <a:noFill/>
            <a:miter lim="800000"/>
            <a:headEnd/>
            <a:tailEnd/>
          </a:ln>
        </p:spPr>
        <p:txBody>
          <a:bodyPr wrap="none" anchor="ctr"/>
          <a:lstStyle/>
          <a:p>
            <a:endParaRPr lang="de-DE"/>
          </a:p>
        </p:txBody>
      </p:sp>
      <p:sp>
        <p:nvSpPr>
          <p:cNvPr id="16" name="Ellipse 15"/>
          <p:cNvSpPr/>
          <p:nvPr/>
        </p:nvSpPr>
        <p:spPr bwMode="auto">
          <a:xfrm>
            <a:off x="2809860" y="2571744"/>
            <a:ext cx="2286016" cy="32861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3"/>
                                        </p:tgtEl>
                                      </p:cBhvr>
                                    </p:animEffect>
                                    <p:set>
                                      <p:cBhvr>
                                        <p:cTn id="22" dur="1" fill="hold">
                                          <p:stCondLst>
                                            <p:cond delay="19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endParaRPr lang="en-US" dirty="0"/>
          </a:p>
        </p:txBody>
      </p:sp>
      <p:sp>
        <p:nvSpPr>
          <p:cNvPr id="3" name="Fußzeilenplatzhalter 2"/>
          <p:cNvSpPr>
            <a:spLocks noGrp="1"/>
          </p:cNvSpPr>
          <p:nvPr>
            <p:ph type="ftr" sz="quarter" idx="3"/>
          </p:nvPr>
        </p:nvSpPr>
        <p:spPr/>
        <p:txBody>
          <a:bodyPr/>
          <a:lstStyle/>
          <a:p>
            <a:pPr>
              <a:defRPr/>
            </a:pPr>
            <a:r>
              <a:rPr lang="de-AT" dirty="0" smtClean="0"/>
              <a:t>Qualitätsmanagement in der Übungsfirma</a:t>
            </a:r>
            <a:endParaRPr lang="de-AT" dirty="0"/>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6</a:t>
            </a:fld>
            <a:endParaRPr lang="en-US" dirty="0"/>
          </a:p>
        </p:txBody>
      </p:sp>
      <p:pic>
        <p:nvPicPr>
          <p:cNvPr id="10" name="Picture 4" descr="Kopie von 107"/>
          <p:cNvPicPr>
            <a:picLocks noChangeAspect="1" noChangeArrowheads="1"/>
          </p:cNvPicPr>
          <p:nvPr/>
        </p:nvPicPr>
        <p:blipFill>
          <a:blip r:embed="rId2" cstate="print"/>
          <a:srcRect l="2167" t="3453" r="2167" b="8058"/>
          <a:stretch>
            <a:fillRect/>
          </a:stretch>
        </p:blipFill>
        <p:spPr bwMode="auto">
          <a:xfrm>
            <a:off x="595282" y="1142984"/>
            <a:ext cx="8721725" cy="5062537"/>
          </a:xfrm>
          <a:prstGeom prst="rect">
            <a:avLst/>
          </a:prstGeom>
          <a:noFill/>
          <a:ln w="9525">
            <a:noFill/>
            <a:miter lim="800000"/>
            <a:headEnd/>
            <a:tailEnd/>
          </a:ln>
        </p:spPr>
      </p:pic>
      <p:sp>
        <p:nvSpPr>
          <p:cNvPr id="11" name="Rechteck 10"/>
          <p:cNvSpPr/>
          <p:nvPr/>
        </p:nvSpPr>
        <p:spPr bwMode="auto">
          <a:xfrm>
            <a:off x="0" y="3214686"/>
            <a:ext cx="9906000" cy="157163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2" name="Rechteck 11"/>
          <p:cNvSpPr/>
          <p:nvPr/>
        </p:nvSpPr>
        <p:spPr bwMode="auto">
          <a:xfrm>
            <a:off x="0" y="4786322"/>
            <a:ext cx="9906000" cy="1643074"/>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endParaRPr lang="en-US" dirty="0"/>
          </a:p>
        </p:txBody>
      </p:sp>
      <p:sp>
        <p:nvSpPr>
          <p:cNvPr id="3" name="Fußzeilenplatzhalter 2"/>
          <p:cNvSpPr>
            <a:spLocks noGrp="1"/>
          </p:cNvSpPr>
          <p:nvPr>
            <p:ph type="ftr" sz="quarter" idx="3"/>
          </p:nvPr>
        </p:nvSpPr>
        <p:spPr/>
        <p:txBody>
          <a:bodyPr/>
          <a:lstStyle/>
          <a:p>
            <a:pPr>
              <a:defRPr/>
            </a:pPr>
            <a:r>
              <a:rPr lang="de-AT" dirty="0"/>
              <a:t>Qualitätsmanagement in der Übungsfirma</a:t>
            </a:r>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7</a:t>
            </a:fld>
            <a:endParaRPr lang="en-US" dirty="0"/>
          </a:p>
        </p:txBody>
      </p:sp>
      <p:sp>
        <p:nvSpPr>
          <p:cNvPr id="17" name="Rectangle 3"/>
          <p:cNvSpPr>
            <a:spLocks noGrp="1" noChangeArrowheads="1"/>
          </p:cNvSpPr>
          <p:nvPr>
            <p:ph type="body" idx="4294967295"/>
          </p:nvPr>
        </p:nvSpPr>
        <p:spPr>
          <a:xfrm>
            <a:off x="881034" y="1447800"/>
            <a:ext cx="8262966" cy="4052902"/>
          </a:xfrm>
          <a:prstGeom prst="rect">
            <a:avLst/>
          </a:prstGeom>
        </p:spPr>
        <p:txBody>
          <a:bodyPr/>
          <a:lstStyle/>
          <a:p>
            <a:r>
              <a:rPr lang="de-AT" b="1" dirty="0" smtClean="0"/>
              <a:t>Umfang der Dokumentation</a:t>
            </a:r>
          </a:p>
          <a:p>
            <a:pPr lvl="1"/>
            <a:r>
              <a:rPr lang="de-AT" sz="2400" dirty="0" smtClean="0"/>
              <a:t>Art und Umfang des Unternehmens</a:t>
            </a:r>
          </a:p>
          <a:p>
            <a:pPr lvl="1"/>
            <a:r>
              <a:rPr lang="de-AT" sz="2400" dirty="0" smtClean="0"/>
              <a:t>Art der Produkte</a:t>
            </a:r>
          </a:p>
          <a:p>
            <a:pPr lvl="1"/>
            <a:r>
              <a:rPr lang="de-AT" sz="2400" dirty="0" smtClean="0"/>
              <a:t>Komplexität der Prozesse und deren Wechselwirkungen</a:t>
            </a:r>
          </a:p>
          <a:p>
            <a:pPr lvl="1"/>
            <a:r>
              <a:rPr lang="de-AT" sz="2400" dirty="0" smtClean="0"/>
              <a:t>Ausbildung des Personals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endParaRPr lang="en-US" dirty="0"/>
          </a:p>
        </p:txBody>
      </p:sp>
      <p:sp>
        <p:nvSpPr>
          <p:cNvPr id="3" name="Fußzeilenplatzhalter 2"/>
          <p:cNvSpPr>
            <a:spLocks noGrp="1"/>
          </p:cNvSpPr>
          <p:nvPr>
            <p:ph type="ftr" sz="quarter" idx="3"/>
          </p:nvPr>
        </p:nvSpPr>
        <p:spPr/>
        <p:txBody>
          <a:bodyPr/>
          <a:lstStyle/>
          <a:p>
            <a:pPr>
              <a:defRPr/>
            </a:pPr>
            <a:r>
              <a:rPr lang="de-AT" dirty="0" smtClean="0"/>
              <a:t>Qualitätsmanagement in der Übungsfirma</a:t>
            </a:r>
            <a:endParaRPr lang="de-AT" dirty="0"/>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8</a:t>
            </a:fld>
            <a:endParaRPr lang="en-US" dirty="0"/>
          </a:p>
        </p:txBody>
      </p:sp>
      <p:pic>
        <p:nvPicPr>
          <p:cNvPr id="10" name="Picture 3" descr="Kopie von 105"/>
          <p:cNvPicPr>
            <a:picLocks noChangeAspect="1" noChangeArrowheads="1"/>
          </p:cNvPicPr>
          <p:nvPr/>
        </p:nvPicPr>
        <p:blipFill>
          <a:blip r:embed="rId2" cstate="print"/>
          <a:srcRect l="7242" t="5157" r="3621" b="12035"/>
          <a:stretch>
            <a:fillRect/>
          </a:stretch>
        </p:blipFill>
        <p:spPr bwMode="auto">
          <a:xfrm>
            <a:off x="738158" y="1857364"/>
            <a:ext cx="8591550" cy="3362325"/>
          </a:xfrm>
          <a:prstGeom prst="rect">
            <a:avLst/>
          </a:prstGeom>
          <a:noFill/>
          <a:ln w="9525">
            <a:noFill/>
            <a:miter lim="800000"/>
            <a:headEnd/>
            <a:tailEnd/>
          </a:ln>
        </p:spPr>
      </p:pic>
      <p:sp>
        <p:nvSpPr>
          <p:cNvPr id="14" name="Textfeld 7"/>
          <p:cNvSpPr txBox="1">
            <a:spLocks noChangeArrowheads="1"/>
          </p:cNvSpPr>
          <p:nvPr/>
        </p:nvSpPr>
        <p:spPr bwMode="auto">
          <a:xfrm>
            <a:off x="3195608" y="4945051"/>
            <a:ext cx="1171575" cy="646113"/>
          </a:xfrm>
          <a:prstGeom prst="rect">
            <a:avLst/>
          </a:prstGeom>
          <a:noFill/>
          <a:ln w="9525">
            <a:noFill/>
            <a:miter lim="800000"/>
            <a:headEnd/>
            <a:tailEnd/>
          </a:ln>
        </p:spPr>
        <p:txBody>
          <a:bodyPr>
            <a:spAutoFit/>
          </a:bodyPr>
          <a:lstStyle/>
          <a:p>
            <a:pPr>
              <a:buFontTx/>
              <a:buChar char="-"/>
            </a:pPr>
            <a:r>
              <a:rPr lang="de-DE" sz="1200"/>
              <a:t> Verfahrens-</a:t>
            </a:r>
            <a:br>
              <a:rPr lang="de-DE" sz="1200"/>
            </a:br>
            <a:r>
              <a:rPr lang="de-DE" sz="1200"/>
              <a:t>  anweisungen</a:t>
            </a:r>
          </a:p>
          <a:p>
            <a:pPr>
              <a:buFontTx/>
              <a:buChar char="-"/>
            </a:pPr>
            <a:endParaRPr lang="de-DE" sz="1200"/>
          </a:p>
        </p:txBody>
      </p:sp>
      <p:sp>
        <p:nvSpPr>
          <p:cNvPr id="7" name="Ellipse 6"/>
          <p:cNvSpPr/>
          <p:nvPr/>
        </p:nvSpPr>
        <p:spPr bwMode="auto">
          <a:xfrm>
            <a:off x="2809860" y="4143380"/>
            <a:ext cx="2286016" cy="5715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QM-Dokumentation</a:t>
            </a:r>
            <a:r>
              <a:rPr lang="de-AT" dirty="0" smtClean="0"/>
              <a:t> - </a:t>
            </a:r>
            <a:r>
              <a:rPr lang="de-AT" dirty="0" err="1" smtClean="0"/>
              <a:t>Prozessbeschreibung</a:t>
            </a:r>
            <a:endParaRPr lang="en-US" dirty="0"/>
          </a:p>
        </p:txBody>
      </p:sp>
      <p:sp>
        <p:nvSpPr>
          <p:cNvPr id="3" name="Fußzeilenplatzhalter 2"/>
          <p:cNvSpPr>
            <a:spLocks noGrp="1"/>
          </p:cNvSpPr>
          <p:nvPr>
            <p:ph type="ftr" sz="quarter" idx="3"/>
          </p:nvPr>
        </p:nvSpPr>
        <p:spPr/>
        <p:txBody>
          <a:bodyPr/>
          <a:lstStyle/>
          <a:p>
            <a:pPr>
              <a:defRPr/>
            </a:pPr>
            <a:r>
              <a:rPr lang="de-AT" dirty="0"/>
              <a:t>Qualitätsmanagement in der Übungsfirma</a:t>
            </a:r>
          </a:p>
        </p:txBody>
      </p:sp>
      <p:sp>
        <p:nvSpPr>
          <p:cNvPr id="4" name="Foliennummernplatzhalter 3"/>
          <p:cNvSpPr>
            <a:spLocks noGrp="1"/>
          </p:cNvSpPr>
          <p:nvPr>
            <p:ph type="sldNum" sz="quarter" idx="4"/>
          </p:nvPr>
        </p:nvSpPr>
        <p:spPr/>
        <p:txBody>
          <a:bodyPr/>
          <a:lstStyle/>
          <a:p>
            <a:pPr>
              <a:defRPr/>
            </a:pPr>
            <a:fld id="{9704C7D6-7280-40FA-88B3-B4EB5254B9FE}" type="slidenum">
              <a:rPr lang="en-US" smtClean="0"/>
              <a:pPr>
                <a:defRPr/>
              </a:pPr>
              <a:t>9</a:t>
            </a:fld>
            <a:endParaRPr lang="en-US" dirty="0"/>
          </a:p>
        </p:txBody>
      </p:sp>
      <p:sp>
        <p:nvSpPr>
          <p:cNvPr id="10" name="Rechteck 9"/>
          <p:cNvSpPr/>
          <p:nvPr/>
        </p:nvSpPr>
        <p:spPr>
          <a:xfrm>
            <a:off x="238092" y="785794"/>
            <a:ext cx="9501254" cy="2862322"/>
          </a:xfrm>
          <a:prstGeom prst="rect">
            <a:avLst/>
          </a:prstGeom>
        </p:spPr>
        <p:txBody>
          <a:bodyPr wrap="square">
            <a:spAutoFit/>
          </a:bodyPr>
          <a:lstStyle/>
          <a:p>
            <a:r>
              <a:rPr lang="de-DE" sz="2400" b="1" dirty="0" smtClean="0">
                <a:effectLst/>
              </a:rPr>
              <a:t>Erstellen der Prozessbeschreibung</a:t>
            </a:r>
            <a:r>
              <a:rPr lang="de-DE" sz="2400" dirty="0" smtClean="0">
                <a:effectLst/>
              </a:rPr>
              <a:t> </a:t>
            </a:r>
            <a:r>
              <a:rPr lang="de-DE" dirty="0" smtClean="0">
                <a:effectLst/>
              </a:rPr>
              <a:t/>
            </a:r>
            <a:br>
              <a:rPr lang="de-DE" dirty="0" smtClean="0">
                <a:effectLst/>
              </a:rPr>
            </a:br>
            <a:endParaRPr lang="de-DE" dirty="0" smtClean="0">
              <a:effectLst/>
            </a:endParaRPr>
          </a:p>
          <a:p>
            <a:r>
              <a:rPr lang="de-DE" dirty="0" smtClean="0">
                <a:effectLst/>
              </a:rPr>
              <a:t/>
            </a:r>
            <a:br>
              <a:rPr lang="de-DE" dirty="0" smtClean="0">
                <a:effectLst/>
              </a:rPr>
            </a:br>
            <a:r>
              <a:rPr lang="de-DE" sz="2000" b="1" dirty="0" smtClean="0">
                <a:effectLst/>
              </a:rPr>
              <a:t>Aufbau der Prozessbeschreibung</a:t>
            </a:r>
            <a:r>
              <a:rPr lang="de-DE" sz="2000" dirty="0" smtClean="0">
                <a:effectLst/>
              </a:rPr>
              <a:t/>
            </a:r>
            <a:br>
              <a:rPr lang="de-DE" sz="2000" dirty="0" smtClean="0">
                <a:effectLst/>
              </a:rPr>
            </a:br>
            <a:endParaRPr lang="de-DE" sz="2000" dirty="0" smtClean="0">
              <a:effectLst/>
            </a:endParaRPr>
          </a:p>
          <a:p>
            <a:r>
              <a:rPr lang="de-DE" sz="2000" dirty="0" smtClean="0">
                <a:effectLst/>
              </a:rPr>
              <a:t>Nimmt ein Anwender Prozessbeschreibungen in die Hand, sollte er sich durch einen zweckmäßigen Aufbau schnell darin zurechtfinden können. Daher sollte ein einheitlicher, durchgängiger Aufbau gepflegt werden. Bewährt hat sich folgender Aufbau:</a:t>
            </a:r>
            <a:endParaRPr lang="de-DE" sz="2000" dirty="0">
              <a:effectLst/>
            </a:endParaRPr>
          </a:p>
        </p:txBody>
      </p:sp>
      <p:graphicFrame>
        <p:nvGraphicFramePr>
          <p:cNvPr id="11" name="Tabelle 10"/>
          <p:cNvGraphicFramePr>
            <a:graphicFrameLocks noGrp="1"/>
          </p:cNvGraphicFramePr>
          <p:nvPr/>
        </p:nvGraphicFramePr>
        <p:xfrm>
          <a:off x="380968" y="3786190"/>
          <a:ext cx="9144064" cy="2247900"/>
        </p:xfrm>
        <a:graphic>
          <a:graphicData uri="http://schemas.openxmlformats.org/drawingml/2006/table">
            <a:tbl>
              <a:tblPr/>
              <a:tblGrid>
                <a:gridCol w="1170440"/>
                <a:gridCol w="7973624"/>
              </a:tblGrid>
              <a:tr h="275216">
                <a:tc>
                  <a:txBody>
                    <a:bodyPr/>
                    <a:lstStyle/>
                    <a:p>
                      <a:r>
                        <a:rPr lang="de-DE" sz="2000" b="1" dirty="0">
                          <a:solidFill>
                            <a:srgbClr val="000000"/>
                          </a:solidFill>
                          <a:latin typeface="+mn-lt"/>
                        </a:rPr>
                        <a:t>Position</a:t>
                      </a:r>
                      <a:r>
                        <a:rPr lang="de-DE" sz="2000" dirty="0">
                          <a:solidFill>
                            <a:srgbClr val="000000"/>
                          </a:solidFill>
                          <a:latin typeface="+mn-lt"/>
                        </a:rPr>
                        <a:t>  </a:t>
                      </a:r>
                    </a:p>
                  </a:txBody>
                  <a:tcPr marL="9525" marR="9525" marT="9525" marB="9525" anchor="ctr">
                    <a:lnL>
                      <a:noFill/>
                    </a:lnL>
                    <a:lnR>
                      <a:noFill/>
                    </a:lnR>
                    <a:lnT>
                      <a:noFill/>
                    </a:lnT>
                    <a:lnB>
                      <a:noFill/>
                    </a:lnB>
                    <a:solidFill>
                      <a:srgbClr val="FFFFFF"/>
                    </a:solidFill>
                  </a:tcPr>
                </a:tc>
                <a:tc>
                  <a:txBody>
                    <a:bodyPr/>
                    <a:lstStyle/>
                    <a:p>
                      <a:r>
                        <a:rPr lang="de-DE" sz="2000" b="1" dirty="0">
                          <a:solidFill>
                            <a:srgbClr val="000000"/>
                          </a:solidFill>
                          <a:latin typeface="+mn-lt"/>
                        </a:rPr>
                        <a:t>Benennung</a:t>
                      </a:r>
                      <a:endParaRPr lang="de-DE" sz="2000" dirty="0">
                        <a:solidFill>
                          <a:srgbClr val="000000"/>
                        </a:solidFill>
                        <a:latin typeface="+mn-lt"/>
                      </a:endParaRPr>
                    </a:p>
                  </a:txBody>
                  <a:tcPr marL="9525" marR="9525" marT="9525" marB="9525" anchor="ctr">
                    <a:lnL>
                      <a:noFill/>
                    </a:lnL>
                    <a:lnR>
                      <a:noFill/>
                    </a:lnR>
                    <a:lnT>
                      <a:noFill/>
                    </a:lnT>
                    <a:lnB>
                      <a:noFill/>
                    </a:lnB>
                    <a:solidFill>
                      <a:srgbClr val="FFFFFF"/>
                    </a:solidFill>
                  </a:tcPr>
                </a:tc>
              </a:tr>
              <a:tr h="275216">
                <a:tc>
                  <a:txBody>
                    <a:bodyPr/>
                    <a:lstStyle/>
                    <a:p>
                      <a:r>
                        <a:rPr lang="de-DE" sz="2000">
                          <a:solidFill>
                            <a:srgbClr val="000000"/>
                          </a:solidFill>
                          <a:latin typeface="+mn-lt"/>
                        </a:rPr>
                        <a:t>1</a:t>
                      </a:r>
                    </a:p>
                  </a:txBody>
                  <a:tcPr marL="9525" marR="9525" marT="9525" marB="9525" anchor="ctr">
                    <a:lnL>
                      <a:noFill/>
                    </a:lnL>
                    <a:lnR>
                      <a:noFill/>
                    </a:lnR>
                    <a:lnT>
                      <a:noFill/>
                    </a:lnT>
                    <a:lnB>
                      <a:noFill/>
                    </a:lnB>
                    <a:solidFill>
                      <a:srgbClr val="FFFFFF"/>
                    </a:solidFill>
                  </a:tcPr>
                </a:tc>
                <a:tc>
                  <a:txBody>
                    <a:bodyPr/>
                    <a:lstStyle/>
                    <a:p>
                      <a:r>
                        <a:rPr lang="de-DE" sz="2000" dirty="0">
                          <a:solidFill>
                            <a:srgbClr val="000000"/>
                          </a:solidFill>
                          <a:latin typeface="+mn-lt"/>
                        </a:rPr>
                        <a:t>Deck- oder Stammblatt</a:t>
                      </a:r>
                    </a:p>
                  </a:txBody>
                  <a:tcPr marL="9525" marR="9525" marT="9525" marB="9525" anchor="ctr">
                    <a:lnL>
                      <a:noFill/>
                    </a:lnL>
                    <a:lnR>
                      <a:noFill/>
                    </a:lnR>
                    <a:lnT>
                      <a:noFill/>
                    </a:lnT>
                    <a:lnB>
                      <a:noFill/>
                    </a:lnB>
                    <a:solidFill>
                      <a:srgbClr val="FFFFFF"/>
                    </a:solidFill>
                  </a:tcPr>
                </a:tc>
              </a:tr>
              <a:tr h="275216">
                <a:tc>
                  <a:txBody>
                    <a:bodyPr/>
                    <a:lstStyle/>
                    <a:p>
                      <a:r>
                        <a:rPr lang="de-DE" sz="2000">
                          <a:solidFill>
                            <a:srgbClr val="000000"/>
                          </a:solidFill>
                          <a:latin typeface="+mn-lt"/>
                        </a:rPr>
                        <a:t>1.1 </a:t>
                      </a:r>
                    </a:p>
                  </a:txBody>
                  <a:tcPr marL="9525" marR="9525" marT="9525" marB="9525" anchor="ctr">
                    <a:lnL>
                      <a:noFill/>
                    </a:lnL>
                    <a:lnR>
                      <a:noFill/>
                    </a:lnR>
                    <a:lnT>
                      <a:noFill/>
                    </a:lnT>
                    <a:lnB>
                      <a:noFill/>
                    </a:lnB>
                    <a:solidFill>
                      <a:srgbClr val="FFFFFF"/>
                    </a:solidFill>
                  </a:tcPr>
                </a:tc>
                <a:tc>
                  <a:txBody>
                    <a:bodyPr/>
                    <a:lstStyle/>
                    <a:p>
                      <a:r>
                        <a:rPr lang="de-DE" sz="2000">
                          <a:solidFill>
                            <a:srgbClr val="000000"/>
                          </a:solidFill>
                          <a:latin typeface="+mn-lt"/>
                        </a:rPr>
                        <a:t>Darstellung des Prozesses</a:t>
                      </a:r>
                    </a:p>
                  </a:txBody>
                  <a:tcPr marL="9525" marR="9525" marT="9525" marB="9525" anchor="ctr">
                    <a:lnL>
                      <a:noFill/>
                    </a:lnL>
                    <a:lnR>
                      <a:noFill/>
                    </a:lnR>
                    <a:lnT>
                      <a:noFill/>
                    </a:lnT>
                    <a:lnB>
                      <a:noFill/>
                    </a:lnB>
                    <a:solidFill>
                      <a:srgbClr val="FFFFFF"/>
                    </a:solidFill>
                  </a:tcPr>
                </a:tc>
              </a:tr>
              <a:tr h="334336">
                <a:tc>
                  <a:txBody>
                    <a:bodyPr/>
                    <a:lstStyle/>
                    <a:p>
                      <a:r>
                        <a:rPr lang="de-DE" sz="2000">
                          <a:solidFill>
                            <a:srgbClr val="000000"/>
                          </a:solidFill>
                          <a:latin typeface="+mn-lt"/>
                        </a:rPr>
                        <a:t>1.2</a:t>
                      </a:r>
                    </a:p>
                  </a:txBody>
                  <a:tcPr marL="9525" marR="9525" marT="9525" marB="9525">
                    <a:lnL>
                      <a:noFill/>
                    </a:lnL>
                    <a:lnR>
                      <a:noFill/>
                    </a:lnR>
                    <a:lnT>
                      <a:noFill/>
                    </a:lnT>
                    <a:lnB>
                      <a:noFill/>
                    </a:lnB>
                    <a:solidFill>
                      <a:srgbClr val="FFFFFF"/>
                    </a:solidFill>
                  </a:tcPr>
                </a:tc>
                <a:tc>
                  <a:txBody>
                    <a:bodyPr/>
                    <a:lstStyle/>
                    <a:p>
                      <a:r>
                        <a:rPr lang="de-DE" sz="2000" dirty="0">
                          <a:solidFill>
                            <a:srgbClr val="000000"/>
                          </a:solidFill>
                          <a:latin typeface="+mn-lt"/>
                        </a:rPr>
                        <a:t>Ergänzungen zum Prozess oder zu einzelnen Prozessschritten </a:t>
                      </a:r>
                      <a:r>
                        <a:rPr lang="de-DE" sz="2000" dirty="0" smtClean="0">
                          <a:solidFill>
                            <a:srgbClr val="000000"/>
                          </a:solidFill>
                          <a:latin typeface="+mn-lt"/>
                        </a:rPr>
                        <a:t>(</a:t>
                      </a:r>
                      <a:r>
                        <a:rPr lang="de-DE" sz="2000" dirty="0">
                          <a:solidFill>
                            <a:srgbClr val="000000"/>
                          </a:solidFill>
                          <a:latin typeface="+mn-lt"/>
                        </a:rPr>
                        <a:t>bei Bedarf)</a:t>
                      </a:r>
                    </a:p>
                  </a:txBody>
                  <a:tcPr marL="9525" marR="9525" marT="9525" marB="9525" anchor="ctr">
                    <a:lnL>
                      <a:noFill/>
                    </a:lnL>
                    <a:lnR>
                      <a:noFill/>
                    </a:lnR>
                    <a:lnT>
                      <a:noFill/>
                    </a:lnT>
                    <a:lnB>
                      <a:noFill/>
                    </a:lnB>
                    <a:solidFill>
                      <a:srgbClr val="FFFFFF"/>
                    </a:solidFill>
                  </a:tcPr>
                </a:tc>
              </a:tr>
              <a:tr h="275216">
                <a:tc>
                  <a:txBody>
                    <a:bodyPr/>
                    <a:lstStyle/>
                    <a:p>
                      <a:r>
                        <a:rPr lang="de-DE" sz="2000">
                          <a:solidFill>
                            <a:srgbClr val="000000"/>
                          </a:solidFill>
                          <a:latin typeface="+mn-lt"/>
                        </a:rPr>
                        <a:t>2</a:t>
                      </a:r>
                    </a:p>
                  </a:txBody>
                  <a:tcPr marL="9525" marR="9525" marT="9525" marB="9525" anchor="ctr">
                    <a:lnL>
                      <a:noFill/>
                    </a:lnL>
                    <a:lnR>
                      <a:noFill/>
                    </a:lnR>
                    <a:lnT>
                      <a:noFill/>
                    </a:lnT>
                    <a:lnB>
                      <a:noFill/>
                    </a:lnB>
                    <a:solidFill>
                      <a:srgbClr val="FFFFFF"/>
                    </a:solidFill>
                  </a:tcPr>
                </a:tc>
                <a:tc>
                  <a:txBody>
                    <a:bodyPr/>
                    <a:lstStyle/>
                    <a:p>
                      <a:r>
                        <a:rPr lang="de-DE" sz="2000">
                          <a:solidFill>
                            <a:srgbClr val="000000"/>
                          </a:solidFill>
                          <a:latin typeface="+mn-lt"/>
                        </a:rPr>
                        <a:t>Dokumentation</a:t>
                      </a:r>
                    </a:p>
                  </a:txBody>
                  <a:tcPr marL="9525" marR="9525" marT="9525" marB="9525" anchor="ctr">
                    <a:lnL>
                      <a:noFill/>
                    </a:lnL>
                    <a:lnR>
                      <a:noFill/>
                    </a:lnR>
                    <a:lnT>
                      <a:noFill/>
                    </a:lnT>
                    <a:lnB>
                      <a:noFill/>
                    </a:lnB>
                    <a:solidFill>
                      <a:srgbClr val="FFFFFF"/>
                    </a:solidFill>
                  </a:tcPr>
                </a:tc>
              </a:tr>
              <a:tr h="275216">
                <a:tc>
                  <a:txBody>
                    <a:bodyPr/>
                    <a:lstStyle/>
                    <a:p>
                      <a:r>
                        <a:rPr lang="de-DE" sz="2000" dirty="0">
                          <a:solidFill>
                            <a:srgbClr val="000000"/>
                          </a:solidFill>
                          <a:latin typeface="+mn-lt"/>
                        </a:rPr>
                        <a:t>3</a:t>
                      </a:r>
                    </a:p>
                  </a:txBody>
                  <a:tcPr marL="9525" marR="9525" marT="9525" marB="9525" anchor="ctr">
                    <a:lnL>
                      <a:noFill/>
                    </a:lnL>
                    <a:lnR>
                      <a:noFill/>
                    </a:lnR>
                    <a:lnT>
                      <a:noFill/>
                    </a:lnT>
                    <a:lnB>
                      <a:noFill/>
                    </a:lnB>
                    <a:solidFill>
                      <a:srgbClr val="FFFFFF"/>
                    </a:solidFill>
                  </a:tcPr>
                </a:tc>
                <a:tc>
                  <a:txBody>
                    <a:bodyPr/>
                    <a:lstStyle/>
                    <a:p>
                      <a:r>
                        <a:rPr lang="de-DE" sz="2000" dirty="0">
                          <a:solidFill>
                            <a:srgbClr val="000000"/>
                          </a:solidFill>
                          <a:latin typeface="+mn-lt"/>
                        </a:rPr>
                        <a:t>Verteiler</a:t>
                      </a:r>
                    </a:p>
                  </a:txBody>
                  <a:tcPr marL="9525" marR="9525" marT="9525" marB="9525" anchor="ctr">
                    <a:lnL>
                      <a:noFill/>
                    </a:lnL>
                    <a:lnR>
                      <a:noFill/>
                    </a:lnR>
                    <a:lnT>
                      <a:noFill/>
                    </a:lnT>
                    <a:lnB>
                      <a:noFill/>
                    </a:lnB>
                    <a:solidFill>
                      <a:srgbClr val="FFFFFF"/>
                    </a:solidFill>
                  </a:tcPr>
                </a:tc>
              </a:tr>
            </a:tbl>
          </a:graphicData>
        </a:graphic>
      </p:graphicFrame>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1  Q-Politik - Q-Ziele, Prozesslandkarten">
  <a:themeElements>
    <a:clrScheme name="">
      <a:dk1>
        <a:srgbClr val="000000"/>
      </a:dk1>
      <a:lt1>
        <a:srgbClr val="FFFFFF"/>
      </a:lt1>
      <a:dk2>
        <a:srgbClr val="000000"/>
      </a:dk2>
      <a:lt2>
        <a:srgbClr val="676767"/>
      </a:lt2>
      <a:accent1>
        <a:srgbClr val="FFFFFF"/>
      </a:accent1>
      <a:accent2>
        <a:srgbClr val="919191"/>
      </a:accent2>
      <a:accent3>
        <a:srgbClr val="FFFFFF"/>
      </a:accent3>
      <a:accent4>
        <a:srgbClr val="000000"/>
      </a:accent4>
      <a:accent5>
        <a:srgbClr val="FFFFFF"/>
      </a:accent5>
      <a:accent6>
        <a:srgbClr val="838383"/>
      </a:accent6>
      <a:hlink>
        <a:srgbClr val="EDEDED"/>
      </a:hlink>
      <a:folHlink>
        <a:srgbClr val="333333"/>
      </a:folHlink>
    </a:clrScheme>
    <a:fontScheme name="ufers">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Wingdings" pitchFamily="2" charset="2"/>
          <a:buNone/>
          <a:tabLst/>
          <a:defRPr kumimoji="0" sz="20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defRPr>
        </a:defPPr>
      </a:lstStyle>
    </a:txDef>
  </a:objectDefaults>
  <a:extraClrSchemeLst>
    <a:extraClrScheme>
      <a:clrScheme name="ufe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fe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fer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fe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fe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fe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fe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Q-Politik - Q-Ziele, Prozesslandkarten</Template>
  <TotalTime>0</TotalTime>
  <Pages>1</Pages>
  <Words>171</Words>
  <Application>Microsoft Office PowerPoint</Application>
  <PresentationFormat>A4-Papier (210x297 mm)</PresentationFormat>
  <Paragraphs>92</Paragraphs>
  <Slides>13</Slides>
  <Notes>0</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1  Q-Politik - Q-Ziele, Prozesslandkarten</vt:lpstr>
      <vt:lpstr>QM-Dokumentation</vt:lpstr>
      <vt:lpstr>QM-Dokumentation</vt:lpstr>
      <vt:lpstr>QM-Dokumentation - Dokumente</vt:lpstr>
      <vt:lpstr>QM-Dokumentation - Aufzeichnungen</vt:lpstr>
      <vt:lpstr>QM-Dokumentation</vt:lpstr>
      <vt:lpstr>QM-Dokumentation</vt:lpstr>
      <vt:lpstr>QM-Dokumentation</vt:lpstr>
      <vt:lpstr>QM-Dokumentation</vt:lpstr>
      <vt:lpstr>QM-Dokumentation - Prozessbeschreibung</vt:lpstr>
      <vt:lpstr>QM-Dokumentation - Prozessbeschreibung</vt:lpstr>
      <vt:lpstr>QM-Dokumentation - Prozessbeschreibung</vt:lpstr>
      <vt:lpstr>QM-Dokumentation - Prozessbeschreibung</vt:lpstr>
      <vt:lpstr>Folie 13</vt:lpstr>
    </vt:vector>
  </TitlesOfParts>
  <Company>Francisco Josephinum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Q-Politik, Q-Ziele, Prozesslandkarten</dc:title>
  <dc:subject/>
  <dc:creator>Rainer Aichinger</dc:creator>
  <cp:keywords/>
  <dc:description/>
  <cp:lastModifiedBy>Rainer Aichinger</cp:lastModifiedBy>
  <cp:revision>37</cp:revision>
  <cp:lastPrinted>1995-05-09T13:18:16Z</cp:lastPrinted>
  <dcterms:created xsi:type="dcterms:W3CDTF">2011-10-19T06:11:48Z</dcterms:created>
  <dcterms:modified xsi:type="dcterms:W3CDTF">2011-10-21T05:39:40Z</dcterms:modified>
</cp:coreProperties>
</file>