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62" r:id="rId1"/>
  </p:sldMasterIdLst>
  <p:notesMasterIdLst>
    <p:notesMasterId r:id="rId7"/>
  </p:notesMasterIdLst>
  <p:handoutMasterIdLst>
    <p:handoutMasterId r:id="rId8"/>
  </p:handoutMasterIdLst>
  <p:sldIdLst>
    <p:sldId id="256" r:id="rId2"/>
    <p:sldId id="264" r:id="rId3"/>
    <p:sldId id="257" r:id="rId4"/>
    <p:sldId id="271" r:id="rId5"/>
    <p:sldId id="262" r:id="rId6"/>
  </p:sldIdLst>
  <p:sldSz cx="9906000" cy="6858000" type="A4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99FF99"/>
    <a:srgbClr val="CCECFF"/>
    <a:srgbClr val="CCFFFF"/>
    <a:srgbClr val="357151"/>
    <a:srgbClr val="008E40"/>
    <a:srgbClr val="339933"/>
    <a:srgbClr val="FFFF99"/>
    <a:srgbClr val="FFFFCC"/>
    <a:srgbClr val="FFCC66"/>
    <a:srgbClr val="99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9" autoAdjust="0"/>
    <p:restoredTop sz="99635" autoAdjust="0"/>
  </p:normalViewPr>
  <p:slideViewPr>
    <p:cSldViewPr>
      <p:cViewPr>
        <p:scale>
          <a:sx n="50" d="100"/>
          <a:sy n="50" d="100"/>
        </p:scale>
        <p:origin x="-168" y="-534"/>
      </p:cViewPr>
      <p:guideLst>
        <p:guide orient="horz" pos="799"/>
        <p:guide orient="horz" pos="255"/>
        <p:guide pos="625"/>
        <p:guide pos="3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18" y="-7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889000"/>
            <a:ext cx="5191125" cy="3594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5688"/>
            <a:ext cx="5207000" cy="430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4587" tIns="46464" rIns="94587" bIns="464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hteck 69"/>
          <p:cNvSpPr/>
          <p:nvPr userDrawn="1"/>
        </p:nvSpPr>
        <p:spPr bwMode="auto">
          <a:xfrm>
            <a:off x="560512" y="1448920"/>
            <a:ext cx="8712968" cy="27001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8" name="Rechteck 67"/>
          <p:cNvSpPr/>
          <p:nvPr userDrawn="1"/>
        </p:nvSpPr>
        <p:spPr bwMode="auto">
          <a:xfrm>
            <a:off x="560512" y="4149080"/>
            <a:ext cx="8712968" cy="1584176"/>
          </a:xfrm>
          <a:prstGeom prst="rect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1" name="Rechteck 40"/>
          <p:cNvSpPr/>
          <p:nvPr userDrawn="1"/>
        </p:nvSpPr>
        <p:spPr bwMode="auto">
          <a:xfrm>
            <a:off x="-7178" y="503567"/>
            <a:ext cx="9910800" cy="108000"/>
          </a:xfrm>
          <a:prstGeom prst="rect">
            <a:avLst/>
          </a:prstGeom>
          <a:gradFill>
            <a:gsLst>
              <a:gs pos="0">
                <a:srgbClr val="008E40"/>
              </a:gs>
              <a:gs pos="100000">
                <a:srgbClr val="92D05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8408988" y="0"/>
            <a:ext cx="1277937" cy="83661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de-D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 l="29700" t="69714" r="35651" b="12733"/>
          <a:stretch>
            <a:fillRect/>
          </a:stretch>
        </p:blipFill>
        <p:spPr bwMode="auto">
          <a:xfrm>
            <a:off x="8482013" y="333375"/>
            <a:ext cx="11509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feld 11"/>
          <p:cNvSpPr txBox="1"/>
          <p:nvPr/>
        </p:nvSpPr>
        <p:spPr>
          <a:xfrm>
            <a:off x="8408988" y="692150"/>
            <a:ext cx="14970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800" spc="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Josephinum</a:t>
            </a:r>
          </a:p>
          <a:p>
            <a:pPr eaLnBrk="0" hangingPunct="0">
              <a:defRPr/>
            </a:pPr>
            <a:r>
              <a:rPr lang="en-US" sz="800" spc="3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Research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673725" y="0"/>
            <a:ext cx="4232275" cy="1125538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de-D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0" y="620713"/>
            <a:ext cx="5729288" cy="3847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de-DE" sz="900" spc="300" dirty="0" smtClean="0">
                <a:solidFill>
                  <a:schemeClr val="bg1">
                    <a:lumMod val="75000"/>
                  </a:schemeClr>
                </a:solidFill>
                <a:effectLst/>
                <a:latin typeface="+mn-lt"/>
                <a:ea typeface="Arial Unicode MS" pitchFamily="34" charset="-128"/>
                <a:cs typeface="Arial" pitchFamily="34" charset="0"/>
              </a:rPr>
              <a:t>Forschen und Prüfen für die Landwirtschaft</a:t>
            </a:r>
            <a:endParaRPr lang="de-DE" sz="900" spc="300" dirty="0">
              <a:solidFill>
                <a:schemeClr val="bg1">
                  <a:lumMod val="75000"/>
                </a:schemeClr>
              </a:solidFill>
              <a:effectLst/>
              <a:latin typeface="+mn-lt"/>
              <a:ea typeface="Arial Unicode MS" pitchFamily="34" charset="-128"/>
              <a:cs typeface="Arial" pitchFamily="34" charset="0"/>
            </a:endParaRPr>
          </a:p>
          <a:p>
            <a:pPr eaLnBrk="0" hangingPunct="0">
              <a:defRPr/>
            </a:pPr>
            <a:endParaRPr lang="de-DE" sz="1000" dirty="0">
              <a:solidFill>
                <a:schemeClr val="bg1">
                  <a:lumMod val="75000"/>
                </a:schemeClr>
              </a:solidFill>
              <a:effectLst/>
              <a:latin typeface="+mn-lt"/>
              <a:cs typeface="Arial" pitchFamily="34" charset="0"/>
            </a:endParaRPr>
          </a:p>
        </p:txBody>
      </p:sp>
      <p:pic>
        <p:nvPicPr>
          <p:cNvPr id="16" name="Grafik 18" descr="FJ_FJ_lfz_alles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61038" y="67812"/>
            <a:ext cx="4087812" cy="76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980728"/>
            <a:ext cx="9906000" cy="1944216"/>
          </a:xfrm>
          <a:noFill/>
          <a:ln>
            <a:noFill/>
          </a:ln>
        </p:spPr>
        <p:txBody>
          <a:bodyPr anchor="b"/>
          <a:lstStyle>
            <a:lvl1pPr algn="ctr">
              <a:defRPr sz="4400" b="0" i="0" u="none">
                <a:solidFill>
                  <a:srgbClr val="357151"/>
                </a:solidFill>
                <a:latin typeface="+mn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0" y="2924944"/>
            <a:ext cx="9906000" cy="576064"/>
          </a:xfrm>
          <a:noFill/>
          <a:ln>
            <a:noFill/>
          </a:ln>
        </p:spPr>
        <p:txBody>
          <a:bodyPr anchor="t"/>
          <a:lstStyle>
            <a:lvl1pPr marL="0" indent="0" algn="ctr">
              <a:buNone/>
              <a:tabLst/>
              <a:defRPr sz="2000" b="0" cap="none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 smtClean="0"/>
              <a:t>Tagungstitel</a:t>
            </a:r>
            <a:endParaRPr lang="en-US" dirty="0"/>
          </a:p>
        </p:txBody>
      </p:sp>
      <p:sp>
        <p:nvSpPr>
          <p:cNvPr id="49" name="Rechteck 48"/>
          <p:cNvSpPr/>
          <p:nvPr userDrawn="1"/>
        </p:nvSpPr>
        <p:spPr bwMode="auto">
          <a:xfrm>
            <a:off x="8929343" y="6381328"/>
            <a:ext cx="648072" cy="288032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54" name="Grafik 53" descr="BMLFUW_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553400" y="6064655"/>
            <a:ext cx="971208" cy="676713"/>
          </a:xfrm>
          <a:prstGeom prst="rect">
            <a:avLst/>
          </a:prstGeom>
        </p:spPr>
      </p:pic>
      <p:sp>
        <p:nvSpPr>
          <p:cNvPr id="55" name="Rechteck 54"/>
          <p:cNvSpPr/>
          <p:nvPr userDrawn="1"/>
        </p:nvSpPr>
        <p:spPr bwMode="auto">
          <a:xfrm>
            <a:off x="9581650" y="6480000"/>
            <a:ext cx="324000" cy="117352"/>
          </a:xfrm>
          <a:prstGeom prst="rect">
            <a:avLst/>
          </a:prstGeom>
          <a:solidFill>
            <a:srgbClr val="008E4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8" name="Rechteck 47"/>
          <p:cNvSpPr/>
          <p:nvPr userDrawn="1"/>
        </p:nvSpPr>
        <p:spPr bwMode="auto">
          <a:xfrm>
            <a:off x="-8469" y="6480692"/>
            <a:ext cx="9108000" cy="108000"/>
          </a:xfrm>
          <a:prstGeom prst="rect">
            <a:avLst/>
          </a:prstGeom>
          <a:gradFill>
            <a:gsLst>
              <a:gs pos="0">
                <a:srgbClr val="008E40"/>
              </a:gs>
              <a:gs pos="100000">
                <a:srgbClr val="92D05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4" name="Inhaltsplatzhalter 63"/>
          <p:cNvSpPr>
            <a:spLocks noGrp="1"/>
          </p:cNvSpPr>
          <p:nvPr>
            <p:ph sz="quarter" idx="10" hasCustomPrompt="1"/>
          </p:nvPr>
        </p:nvSpPr>
        <p:spPr>
          <a:xfrm>
            <a:off x="560512" y="4149080"/>
            <a:ext cx="8424936" cy="1584176"/>
          </a:xfrm>
        </p:spPr>
        <p:txBody>
          <a:bodyPr anchor="ctr"/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 smtClean="0"/>
              <a:t>Name</a:t>
            </a:r>
            <a:br>
              <a:rPr lang="de-DE" dirty="0" smtClean="0"/>
            </a:br>
            <a:r>
              <a:rPr lang="de-DE" dirty="0" smtClean="0"/>
              <a:t>BLT </a:t>
            </a:r>
            <a:r>
              <a:rPr lang="de-DE" dirty="0" err="1" smtClean="0"/>
              <a:t>Wieselburg</a:t>
            </a:r>
            <a:r>
              <a:rPr lang="de-DE" dirty="0" smtClean="0"/>
              <a:t> / Lehr- und Forschungszentrum Francisco Josephinum</a:t>
            </a:r>
            <a:br>
              <a:rPr lang="de-DE" dirty="0" smtClean="0"/>
            </a:br>
            <a:r>
              <a:rPr lang="de-DE" dirty="0" smtClean="0"/>
              <a:t>Datum</a:t>
            </a:r>
            <a:br>
              <a:rPr lang="de-DE" dirty="0" smtClean="0"/>
            </a:br>
            <a:r>
              <a:rPr lang="de-DE" dirty="0" smtClean="0"/>
              <a:t>Ort</a:t>
            </a:r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Inhalt</a:t>
            </a:r>
            <a:endParaRPr lang="en-US" dirty="0"/>
          </a:p>
        </p:txBody>
      </p:sp>
      <p:sp>
        <p:nvSpPr>
          <p:cNvPr id="9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0"/>
          </p:nvPr>
        </p:nvSpPr>
        <p:spPr>
          <a:xfrm>
            <a:off x="1352600" y="1773238"/>
            <a:ext cx="7128792" cy="2477601"/>
          </a:xfrm>
          <a:ln>
            <a:noFill/>
          </a:ln>
        </p:spPr>
        <p:txBody>
          <a:bodyPr wrap="square">
            <a:spAutoFit/>
          </a:bodyPr>
          <a:lstStyle>
            <a:lvl2pPr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marL="742950" lvl="0" indent="-285750" algn="l" rtl="0" eaLnBrk="1" fontAlgn="base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1F7323"/>
              </a:buClr>
              <a:buFont typeface="Wingdings" pitchFamily="2" charset="2"/>
              <a:buChar char="§"/>
            </a:pPr>
            <a:r>
              <a:rPr lang="de-DE" smtClean="0"/>
              <a:t>Textmasterformate durch Klicken bearbeiten</a:t>
            </a:r>
          </a:p>
          <a:p>
            <a:pPr marL="742950" lvl="1" indent="-285750" algn="l" rtl="0" eaLnBrk="1" fontAlgn="base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1F7323"/>
              </a:buClr>
              <a:buFont typeface="Wingdings" pitchFamily="2" charset="2"/>
              <a:buChar char="§"/>
            </a:pPr>
            <a:r>
              <a:rPr lang="de-DE" smtClean="0"/>
              <a:t>Zweite Ebene</a:t>
            </a:r>
          </a:p>
          <a:p>
            <a:pPr marL="742950" lvl="2" indent="-285750" algn="l" rtl="0" eaLnBrk="1" fontAlgn="base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1F7323"/>
              </a:buClr>
              <a:buFont typeface="Wingdings" pitchFamily="2" charset="2"/>
              <a:buChar char="§"/>
            </a:pPr>
            <a:r>
              <a:rPr lang="de-DE" smtClean="0"/>
              <a:t>Dritte Ebene</a:t>
            </a:r>
          </a:p>
          <a:p>
            <a:pPr marL="742950" lvl="3" indent="-285750" algn="l" rtl="0" eaLnBrk="1" fontAlgn="base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1F7323"/>
              </a:buClr>
              <a:buFont typeface="Wingdings" pitchFamily="2" charset="2"/>
              <a:buChar char="§"/>
            </a:pPr>
            <a:r>
              <a:rPr lang="de-DE" smtClean="0"/>
              <a:t>Vierte Ebene</a:t>
            </a:r>
          </a:p>
          <a:p>
            <a:pPr marL="742950" lvl="4" indent="-285750" algn="l" rtl="0" eaLnBrk="1" fontAlgn="base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1F7323"/>
              </a:buClr>
              <a:buFont typeface="Wingdings" pitchFamily="2" charset="2"/>
              <a:buChar char="§"/>
            </a:pPr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6536" y="4401248"/>
            <a:ext cx="8420100" cy="12600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anchor="t"/>
          <a:lstStyle>
            <a:lvl1pPr algn="l">
              <a:defRPr sz="4000" b="0" cap="sm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76536" y="3140968"/>
            <a:ext cx="8420100" cy="1260000"/>
          </a:xfrm>
          <a:ln>
            <a:solidFill>
              <a:schemeClr val="bg1">
                <a:lumMod val="85000"/>
              </a:schemeClr>
            </a:solidFill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2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in Textf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416494" y="1008000"/>
            <a:ext cx="9108000" cy="5229312"/>
          </a:xfrm>
          <a:ln>
            <a:noFill/>
          </a:ln>
        </p:spPr>
        <p:txBody>
          <a:bodyPr/>
          <a:lstStyle>
            <a:lvl1pPr>
              <a:defRPr cap="none" spc="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16496" y="1009650"/>
            <a:ext cx="4381500" cy="522766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65219"/>
              </a:buClr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def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Inhaltsplatzhalter 2"/>
          <p:cNvSpPr>
            <a:spLocks noGrp="1"/>
          </p:cNvSpPr>
          <p:nvPr>
            <p:ph sz="half" idx="15"/>
          </p:nvPr>
        </p:nvSpPr>
        <p:spPr>
          <a:xfrm>
            <a:off x="5128821" y="1009650"/>
            <a:ext cx="4381500" cy="522766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65219"/>
              </a:buClr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defRPr lang="de-DE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def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8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3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450000" y="1008000"/>
            <a:ext cx="9000000" cy="5220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9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0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450000" y="1008000"/>
            <a:ext cx="9000000" cy="5220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dirty="0" smtClean="0"/>
              <a:t>Kontakt</a:t>
            </a:r>
            <a:endParaRPr lang="en-US" dirty="0"/>
          </a:p>
        </p:txBody>
      </p:sp>
      <p:sp>
        <p:nvSpPr>
          <p:cNvPr id="10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9" name="Inhaltsplatzhalter 63"/>
          <p:cNvSpPr>
            <a:spLocks noGrp="1"/>
          </p:cNvSpPr>
          <p:nvPr>
            <p:ph sz="quarter" idx="10" hasCustomPrompt="1"/>
          </p:nvPr>
        </p:nvSpPr>
        <p:spPr>
          <a:xfrm>
            <a:off x="560512" y="4149080"/>
            <a:ext cx="8712968" cy="1728192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anchor="ctr"/>
          <a:lstStyle>
            <a:lvl1pPr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 smtClean="0"/>
              <a:t>Mag. Rainer Aichinger</a:t>
            </a:r>
            <a:br>
              <a:rPr lang="de-DE" dirty="0" smtClean="0"/>
            </a:br>
            <a:r>
              <a:rPr lang="de-DE" dirty="0" smtClean="0"/>
              <a:t>BLT Wieselburg / Lehr- und Forschungszentrum Francisco Josephinum</a:t>
            </a:r>
            <a:br>
              <a:rPr lang="de-DE" dirty="0" smtClean="0"/>
            </a:br>
            <a:r>
              <a:rPr lang="de-DE" dirty="0" smtClean="0"/>
              <a:t>Telefon:	(07416) 52175 - 22</a:t>
            </a:r>
            <a:br>
              <a:rPr lang="de-DE" dirty="0" smtClean="0"/>
            </a:br>
            <a:r>
              <a:rPr lang="de-DE" dirty="0" smtClean="0"/>
              <a:t>E-Mail:		rainer.aichinger@josephinum.at</a:t>
            </a:r>
            <a:br>
              <a:rPr lang="de-DE" dirty="0" smtClean="0"/>
            </a:br>
            <a:r>
              <a:rPr lang="de-DE" dirty="0" smtClean="0"/>
              <a:t>Homepage:	http://blt.josephinum.at</a:t>
            </a:r>
            <a:endParaRPr lang="en-US" dirty="0"/>
          </a:p>
        </p:txBody>
      </p:sp>
      <p:pic>
        <p:nvPicPr>
          <p:cNvPr id="12" name="Grafik 11" descr="BLT-FJ-LFZ_small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56656" y="1844824"/>
            <a:ext cx="6105525" cy="1905000"/>
          </a:xfrm>
          <a:prstGeom prst="rect">
            <a:avLst/>
          </a:prstGeom>
        </p:spPr>
      </p:pic>
      <p:sp>
        <p:nvSpPr>
          <p:cNvPr id="14" name="Rechteck 13"/>
          <p:cNvSpPr/>
          <p:nvPr userDrawn="1"/>
        </p:nvSpPr>
        <p:spPr bwMode="auto">
          <a:xfrm>
            <a:off x="560512" y="1448920"/>
            <a:ext cx="8712968" cy="2700160"/>
          </a:xfrm>
          <a:prstGeom prst="rect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/>
        </p:nvSpPr>
        <p:spPr bwMode="auto">
          <a:xfrm>
            <a:off x="-8469" y="6480692"/>
            <a:ext cx="9936000" cy="108000"/>
          </a:xfrm>
          <a:prstGeom prst="rect">
            <a:avLst/>
          </a:prstGeom>
          <a:gradFill>
            <a:gsLst>
              <a:gs pos="0">
                <a:srgbClr val="008E40"/>
              </a:gs>
              <a:gs pos="100000">
                <a:srgbClr val="92D05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9" name="Rechteck 38"/>
          <p:cNvSpPr/>
          <p:nvPr/>
        </p:nvSpPr>
        <p:spPr bwMode="auto">
          <a:xfrm>
            <a:off x="8929343" y="6381328"/>
            <a:ext cx="648072" cy="288032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6" name="Rechteck 25"/>
          <p:cNvSpPr/>
          <p:nvPr/>
        </p:nvSpPr>
        <p:spPr bwMode="auto">
          <a:xfrm>
            <a:off x="-7178" y="503567"/>
            <a:ext cx="9910800" cy="108000"/>
          </a:xfrm>
          <a:prstGeom prst="rect">
            <a:avLst/>
          </a:prstGeom>
          <a:gradFill>
            <a:gsLst>
              <a:gs pos="0">
                <a:srgbClr val="008E40"/>
              </a:gs>
              <a:gs pos="100000">
                <a:srgbClr val="92D05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8409384" y="0"/>
            <a:ext cx="1277541" cy="83661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de-D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416496" y="0"/>
            <a:ext cx="799288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037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6497" y="1008000"/>
            <a:ext cx="9101214" cy="52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pic>
        <p:nvPicPr>
          <p:cNvPr id="1038" name="Picture 3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8482013" y="335591"/>
            <a:ext cx="1150937" cy="35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feld 24"/>
          <p:cNvSpPr txBox="1"/>
          <p:nvPr/>
        </p:nvSpPr>
        <p:spPr>
          <a:xfrm>
            <a:off x="8238565" y="692150"/>
            <a:ext cx="166743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800" spc="11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Arial Unicode MS" pitchFamily="34" charset="-128"/>
                <a:cs typeface="Arial Unicode MS" pitchFamily="34" charset="-128"/>
              </a:rPr>
              <a:t>Research</a:t>
            </a:r>
            <a:r>
              <a:rPr lang="en-US" sz="800" spc="11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Arial Unicode MS" pitchFamily="34" charset="-128"/>
                <a:cs typeface="Arial Unicode MS" pitchFamily="34" charset="-128"/>
              </a:rPr>
              <a:t> &amp; Testing</a:t>
            </a:r>
            <a:endParaRPr lang="en-US" sz="800" spc="11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416496" y="6597650"/>
            <a:ext cx="8496944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 dirty="0" smtClean="0"/>
              <a:t>&lt;Fußzeile&gt;</a:t>
            </a:r>
            <a:endParaRPr lang="de-AT" dirty="0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33400" y="381000"/>
            <a:ext cx="45720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AT" sz="3200">
              <a:solidFill>
                <a:srgbClr val="298F52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40" name="Gruppieren 39"/>
          <p:cNvGrpSpPr/>
          <p:nvPr/>
        </p:nvGrpSpPr>
        <p:grpSpPr>
          <a:xfrm>
            <a:off x="8983379" y="6453336"/>
            <a:ext cx="540000" cy="162191"/>
            <a:chOff x="8949504" y="6453336"/>
            <a:chExt cx="540000" cy="162191"/>
          </a:xfrm>
        </p:grpSpPr>
        <p:sp>
          <p:nvSpPr>
            <p:cNvPr id="36" name="Rechteck 35"/>
            <p:cNvSpPr/>
            <p:nvPr/>
          </p:nvSpPr>
          <p:spPr bwMode="auto">
            <a:xfrm>
              <a:off x="8949504" y="6453336"/>
              <a:ext cx="162191" cy="162191"/>
            </a:xfrm>
            <a:prstGeom prst="rect">
              <a:avLst/>
            </a:prstGeom>
            <a:solidFill>
              <a:srgbClr val="35715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7" name="Rechteck 36"/>
            <p:cNvSpPr/>
            <p:nvPr/>
          </p:nvSpPr>
          <p:spPr bwMode="auto">
            <a:xfrm>
              <a:off x="9138647" y="6453336"/>
              <a:ext cx="162191" cy="162191"/>
            </a:xfrm>
            <a:prstGeom prst="rect">
              <a:avLst/>
            </a:prstGeom>
            <a:solidFill>
              <a:srgbClr val="17A345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8" name="Rechteck 37"/>
            <p:cNvSpPr/>
            <p:nvPr/>
          </p:nvSpPr>
          <p:spPr bwMode="auto">
            <a:xfrm>
              <a:off x="9327313" y="6453336"/>
              <a:ext cx="162191" cy="162191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4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9001351" y="6597650"/>
            <a:ext cx="504056" cy="260350"/>
          </a:xfrm>
          <a:prstGeom prst="rect">
            <a:avLst/>
          </a:prstGeom>
        </p:spPr>
        <p:txBody>
          <a:bodyPr/>
          <a:lstStyle>
            <a:lvl1pPr algn="ctr">
              <a:defRPr lang="de-DE" sz="1000" kern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72" r:id="rId2"/>
    <p:sldLayoutId id="2147483865" r:id="rId3"/>
    <p:sldLayoutId id="2147483866" r:id="rId4"/>
    <p:sldLayoutId id="2147483867" r:id="rId5"/>
    <p:sldLayoutId id="2147483870" r:id="rId6"/>
    <p:sldLayoutId id="2147483871" r:id="rId7"/>
  </p:sldLayoutIdLst>
  <p:transition>
    <p:wipe dir="d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small" baseline="0">
          <a:solidFill>
            <a:schemeClr val="tx1">
              <a:lumMod val="85000"/>
              <a:lumOff val="15000"/>
            </a:schemeClr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26262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26262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26262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26262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b="0" i="0" cap="none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50000"/>
        </a:lnSpc>
        <a:spcBef>
          <a:spcPts val="600"/>
        </a:spcBef>
        <a:spcAft>
          <a:spcPct val="0"/>
        </a:spcAft>
        <a:buClr>
          <a:srgbClr val="1F7323"/>
        </a:buClr>
        <a:buFont typeface="Wingdings" pitchFamily="2" charset="2"/>
        <a:buChar char="§"/>
        <a:defRPr sz="2000">
          <a:solidFill>
            <a:schemeClr val="tx1">
              <a:lumMod val="85000"/>
              <a:lumOff val="15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50000"/>
        </a:lnSpc>
        <a:spcBef>
          <a:spcPts val="600"/>
        </a:spcBef>
        <a:spcAft>
          <a:spcPct val="0"/>
        </a:spcAft>
        <a:buClr>
          <a:srgbClr val="92D050"/>
        </a:buClr>
        <a:buFont typeface="Wingdings" pitchFamily="2" charset="2"/>
        <a:buChar char="§"/>
        <a:defRPr>
          <a:solidFill>
            <a:schemeClr val="tx1">
              <a:lumMod val="85000"/>
              <a:lumOff val="15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50000"/>
        </a:lnSpc>
        <a:spcBef>
          <a:spcPts val="6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1600">
          <a:solidFill>
            <a:schemeClr val="tx1">
              <a:lumMod val="85000"/>
              <a:lumOff val="15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50000"/>
        </a:lnSpc>
        <a:spcBef>
          <a:spcPts val="6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>
              <a:lumMod val="85000"/>
              <a:lumOff val="15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ctrTitle"/>
          </p:nvPr>
        </p:nvSpPr>
        <p:spPr>
          <a:xfrm>
            <a:off x="0" y="1214422"/>
            <a:ext cx="9906000" cy="1500198"/>
          </a:xfrm>
        </p:spPr>
        <p:txBody>
          <a:bodyPr/>
          <a:lstStyle/>
          <a:p>
            <a:r>
              <a:rPr lang="de-AT" dirty="0" err="1" smtClean="0"/>
              <a:t>Management-Review</a:t>
            </a:r>
            <a:endParaRPr lang="en-US" dirty="0"/>
          </a:p>
        </p:txBody>
      </p:sp>
      <p:sp>
        <p:nvSpPr>
          <p:cNvPr id="14" name="Untertitel 13"/>
          <p:cNvSpPr>
            <a:spLocks noGrp="1"/>
          </p:cNvSpPr>
          <p:nvPr>
            <p:ph type="subTitle" idx="1"/>
          </p:nvPr>
        </p:nvSpPr>
        <p:spPr>
          <a:xfrm>
            <a:off x="0" y="3357562"/>
            <a:ext cx="9906000" cy="576064"/>
          </a:xfrm>
        </p:spPr>
        <p:txBody>
          <a:bodyPr/>
          <a:lstStyle/>
          <a:p>
            <a:r>
              <a:rPr lang="de-AT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Qualitätsmanagement in der Übungsfirma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e-AT" dirty="0" smtClean="0"/>
              <a:t>Rainer Aichinger</a:t>
            </a:r>
          </a:p>
          <a:p>
            <a:r>
              <a:rPr lang="de-AT" dirty="0" smtClean="0"/>
              <a:t>BLT Wieselburg / Lehr- und Forschungszentrum Francisco </a:t>
            </a:r>
            <a:r>
              <a:rPr lang="de-AT" dirty="0" err="1" smtClean="0"/>
              <a:t>Josephinum</a:t>
            </a:r>
            <a:endParaRPr lang="de-AT" dirty="0" smtClean="0"/>
          </a:p>
          <a:p>
            <a:r>
              <a:rPr lang="de-AT" dirty="0" smtClean="0"/>
              <a:t>21.10.2011</a:t>
            </a:r>
          </a:p>
          <a:p>
            <a:r>
              <a:rPr lang="de-AT" dirty="0" smtClean="0"/>
              <a:t>Wieselburg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Management-Review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de-AT" dirty="0"/>
              <a:t>Qualitätsmanagement in der Übungsfirma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81034" y="1142984"/>
            <a:ext cx="8262966" cy="4929222"/>
          </a:xfrm>
          <a:prstGeom prst="rect">
            <a:avLst/>
          </a:prstGeom>
        </p:spPr>
        <p:txBody>
          <a:bodyPr/>
          <a:lstStyle/>
          <a:p>
            <a:r>
              <a:rPr lang="de-AT" b="1" dirty="0" err="1" smtClean="0"/>
              <a:t>Management-Review</a:t>
            </a:r>
            <a:endParaRPr lang="de-AT" b="1" dirty="0" smtClean="0"/>
          </a:p>
          <a:p>
            <a:pPr lvl="1"/>
            <a:r>
              <a:rPr lang="de-DE" sz="2400" dirty="0" smtClean="0"/>
              <a:t>Gibt es in JEDEM QM-System</a:t>
            </a:r>
          </a:p>
          <a:p>
            <a:pPr lvl="1"/>
            <a:r>
              <a:rPr lang="de-DE" sz="2400" dirty="0" smtClean="0"/>
              <a:t>MR ist ein fixer Bestandteil des KVP</a:t>
            </a:r>
          </a:p>
          <a:p>
            <a:pPr lvl="1"/>
            <a:r>
              <a:rPr lang="de-DE" sz="2400" dirty="0" smtClean="0"/>
              <a:t>Mindestens einmal jährlich </a:t>
            </a:r>
          </a:p>
          <a:p>
            <a:pPr lvl="1">
              <a:lnSpc>
                <a:spcPct val="100000"/>
              </a:lnSpc>
            </a:pPr>
            <a:r>
              <a:rPr lang="de-DE" sz="2400" dirty="0" smtClean="0"/>
              <a:t>Daten kommen (meistens) vom QMB, wird erstellt von der Leitung !!!!</a:t>
            </a:r>
          </a:p>
          <a:p>
            <a:pPr lvl="1"/>
            <a:r>
              <a:rPr lang="de-DE" sz="2400" dirty="0" smtClean="0"/>
              <a:t>Erstellung eines Management-Bewertungsberichts</a:t>
            </a:r>
          </a:p>
          <a:p>
            <a:pPr lvl="1"/>
            <a:r>
              <a:rPr lang="de-DE" sz="2400" dirty="0" smtClean="0"/>
              <a:t>Darin enthalten: Maßnahmenplan 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Managemet-Review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Qualitätsmanagement in der Übungsfirma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4422"/>
            <a:ext cx="9906000" cy="5029200"/>
          </a:xfrm>
          <a:prstGeom prst="rect">
            <a:avLst/>
          </a:prstGeom>
          <a:solidFill>
            <a:srgbClr val="FFFF00"/>
          </a:solidFill>
        </p:spPr>
        <p:txBody>
          <a:bodyPr lIns="180000" tIns="180000" rIns="180000"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sz="2000" b="1" dirty="0" smtClean="0"/>
              <a:t>5.6.2	Eingaben für die Bewertung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DE" sz="2000" b="1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sz="2000" b="1" dirty="0" smtClean="0"/>
              <a:t>Eingaben für die Managementbewertung müssen Informationen zu Folgendem enthalten: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DE" sz="2000" b="1" dirty="0" smtClean="0"/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/>
              <a:defRPr/>
            </a:pPr>
            <a:r>
              <a:rPr lang="de-DE" sz="2000" dirty="0" smtClean="0"/>
              <a:t>Ergebnisse von Audits;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/>
              <a:defRPr/>
            </a:pPr>
            <a:r>
              <a:rPr lang="de-DE" sz="2000" dirty="0" smtClean="0"/>
              <a:t>Rückmeldungen von Kunden;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 startAt="3"/>
              <a:defRPr/>
            </a:pPr>
            <a:r>
              <a:rPr lang="de-DE" sz="2000" dirty="0" smtClean="0"/>
              <a:t>Prozessleistung und Produktkonformität;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 startAt="3"/>
              <a:defRPr/>
            </a:pPr>
            <a:r>
              <a:rPr lang="de-DE" sz="2000" dirty="0" smtClean="0"/>
              <a:t>Status von Vorbeugungs- und Korrekturmaßnahmen;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 startAt="5"/>
              <a:defRPr/>
            </a:pPr>
            <a:r>
              <a:rPr lang="de-DE" sz="2000" dirty="0" smtClean="0"/>
              <a:t>Folgemaßnahmen vorangegangener Managementbewertungen;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 startAt="5"/>
              <a:defRPr/>
            </a:pPr>
            <a:r>
              <a:rPr lang="de-DE" sz="2000" dirty="0" smtClean="0"/>
              <a:t>Änderungen, die sich auf das Qualitätsmanagementsystem auswirken könnten; 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 startAt="7"/>
              <a:defRPr/>
            </a:pPr>
            <a:r>
              <a:rPr lang="de-DE" sz="2000" dirty="0" smtClean="0"/>
              <a:t>Empfehlungen für Verbesserungen.</a:t>
            </a:r>
          </a:p>
          <a:p>
            <a:pPr marL="361950" indent="-361950" algn="just" eaLnBrk="1" hangingPunct="1">
              <a:lnSpc>
                <a:spcPct val="90000"/>
              </a:lnSpc>
              <a:buFont typeface="Wingdings" pitchFamily="2" charset="2"/>
              <a:buNone/>
              <a:tabLst>
                <a:tab pos="361950" algn="l"/>
              </a:tabLst>
              <a:defRPr/>
            </a:pPr>
            <a:endParaRPr lang="de-DE" sz="20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AT" sz="2000" dirty="0" smtClean="0"/>
          </a:p>
        </p:txBody>
      </p:sp>
      <p:sp>
        <p:nvSpPr>
          <p:cNvPr id="18" name="Textfeld 3"/>
          <p:cNvSpPr txBox="1">
            <a:spLocks noChangeArrowheads="1"/>
          </p:cNvSpPr>
          <p:nvPr/>
        </p:nvSpPr>
        <p:spPr bwMode="auto">
          <a:xfrm>
            <a:off x="8024548" y="928670"/>
            <a:ext cx="188145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b="1" dirty="0"/>
              <a:t>ISO 9001:2008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Management-Review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Qualitätsmanagement in der Übungsfirma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4422"/>
            <a:ext cx="9906000" cy="5029200"/>
          </a:xfrm>
          <a:prstGeom prst="rect">
            <a:avLst/>
          </a:prstGeom>
          <a:solidFill>
            <a:srgbClr val="FFFF00"/>
          </a:solidFill>
        </p:spPr>
        <p:txBody>
          <a:bodyPr lIns="180000" tIns="180000" rIns="180000"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sz="2000" b="1" dirty="0" smtClean="0"/>
              <a:t>5.6.3	Ergebnisse der Bewertung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DE" sz="2000" b="1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sz="2000" b="1" dirty="0" smtClean="0"/>
              <a:t>Die Ergebnisse der Managementbewertung müssen Entscheidungen und Maß-nahmen zu Folgendem enthalten: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de-DE" sz="2000" b="1" dirty="0" smtClean="0"/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/>
              <a:defRPr/>
            </a:pPr>
            <a:r>
              <a:rPr lang="de-DE" sz="2000" dirty="0" smtClean="0"/>
              <a:t>Verbesserung der Wirksamkeit des Qualitätsmanagementsystems und seiner Prozesse;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/>
              <a:defRPr/>
            </a:pPr>
            <a:r>
              <a:rPr lang="de-DE" sz="2000" dirty="0" smtClean="0"/>
              <a:t>Produktverbesserung in Bezug auf Kundenanforderungen;</a:t>
            </a:r>
          </a:p>
          <a:p>
            <a:pPr marL="355600" indent="-355600" algn="just" eaLnBrk="1" hangingPunct="1">
              <a:lnSpc>
                <a:spcPct val="90000"/>
              </a:lnSpc>
              <a:buFont typeface="Wingdings" pitchFamily="2" charset="2"/>
              <a:buAutoNum type="alphaLcParenR"/>
              <a:defRPr/>
            </a:pPr>
            <a:r>
              <a:rPr lang="de-DE" sz="2000" dirty="0" smtClean="0"/>
              <a:t>Bedarf an Ressourcen.</a:t>
            </a:r>
            <a:endParaRPr lang="de-AT" sz="2000" dirty="0" smtClean="0"/>
          </a:p>
        </p:txBody>
      </p:sp>
      <p:sp>
        <p:nvSpPr>
          <p:cNvPr id="9" name="Textfeld 3"/>
          <p:cNvSpPr txBox="1">
            <a:spLocks noChangeArrowheads="1"/>
          </p:cNvSpPr>
          <p:nvPr/>
        </p:nvSpPr>
        <p:spPr bwMode="auto">
          <a:xfrm>
            <a:off x="8024548" y="928670"/>
            <a:ext cx="188145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b="1" dirty="0"/>
              <a:t>ISO 9001:2008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de-AT" dirty="0"/>
              <a:t>Qualitätsmanagement in der Übungsfirma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704C7D6-7280-40FA-88B3-B4EB5254B9F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de-DE" dirty="0" smtClean="0"/>
              <a:t>Mag. Rainer Aichinger</a:t>
            </a:r>
            <a:br>
              <a:rPr lang="de-DE" dirty="0" smtClean="0"/>
            </a:br>
            <a:r>
              <a:rPr lang="de-DE" dirty="0" smtClean="0"/>
              <a:t>BLT Wieselburg / Lehr- und Forschungszentrum Francisco </a:t>
            </a:r>
            <a:r>
              <a:rPr lang="de-DE" dirty="0" err="1" smtClean="0"/>
              <a:t>Josephinum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Telefon:	(07416) 52175 - 22</a:t>
            </a:r>
            <a:br>
              <a:rPr lang="de-DE" dirty="0" smtClean="0"/>
            </a:br>
            <a:r>
              <a:rPr lang="de-DE" dirty="0" smtClean="0"/>
              <a:t>E-Mail:		rainer.aichinger@josephinum.at</a:t>
            </a:r>
            <a:br>
              <a:rPr lang="de-DE" dirty="0" smtClean="0"/>
            </a:br>
            <a:r>
              <a:rPr lang="de-DE" dirty="0" smtClean="0"/>
              <a:t>Homepage:	http://blt.josephinum.at</a:t>
            </a: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  Q-Politik - Q-Ziele, Prozesslandkarten">
  <a:themeElements>
    <a:clrScheme name="">
      <a:dk1>
        <a:srgbClr val="000000"/>
      </a:dk1>
      <a:lt1>
        <a:srgbClr val="FFFFFF"/>
      </a:lt1>
      <a:dk2>
        <a:srgbClr val="000000"/>
      </a:dk2>
      <a:lt2>
        <a:srgbClr val="676767"/>
      </a:lt2>
      <a:accent1>
        <a:srgbClr val="FFFFFF"/>
      </a:accent1>
      <a:accent2>
        <a:srgbClr val="919191"/>
      </a:accent2>
      <a:accent3>
        <a:srgbClr val="FFFFFF"/>
      </a:accent3>
      <a:accent4>
        <a:srgbClr val="000000"/>
      </a:accent4>
      <a:accent5>
        <a:srgbClr val="FFFFFF"/>
      </a:accent5>
      <a:accent6>
        <a:srgbClr val="838383"/>
      </a:accent6>
      <a:hlink>
        <a:srgbClr val="EDEDED"/>
      </a:hlink>
      <a:folHlink>
        <a:srgbClr val="333333"/>
      </a:folHlink>
    </a:clrScheme>
    <a:fontScheme name="uf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tx1">
                <a:lumMod val="75000"/>
                <a:lumOff val="25000"/>
              </a:schemeClr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>
    <a:extraClrScheme>
      <a:clrScheme name="ufer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fer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fer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fer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fer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fer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fer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  Q-Politik - Q-Ziele, Prozesslandkarten</Template>
  <TotalTime>0</TotalTime>
  <Pages>1</Pages>
  <Words>88</Words>
  <Application>Microsoft Office PowerPoint</Application>
  <PresentationFormat>A4-Papier (210x297 mm)</PresentationFormat>
  <Paragraphs>45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1  Q-Politik - Q-Ziele, Prozesslandkarten</vt:lpstr>
      <vt:lpstr>Management-Review</vt:lpstr>
      <vt:lpstr>Management-Review</vt:lpstr>
      <vt:lpstr>Managemet-Review</vt:lpstr>
      <vt:lpstr>Management-Review</vt:lpstr>
      <vt:lpstr>Folie 5</vt:lpstr>
    </vt:vector>
  </TitlesOfParts>
  <Company>Francisco Josephinum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Q-Politik, Q-Ziele, Prozesslandkarten</dc:title>
  <dc:subject/>
  <dc:creator>Rainer Aichinger</dc:creator>
  <cp:keywords/>
  <dc:description/>
  <cp:lastModifiedBy>thusnelda.reinisch</cp:lastModifiedBy>
  <cp:revision>46</cp:revision>
  <cp:lastPrinted>1995-05-09T13:18:16Z</cp:lastPrinted>
  <dcterms:created xsi:type="dcterms:W3CDTF">2011-10-19T06:11:48Z</dcterms:created>
  <dcterms:modified xsi:type="dcterms:W3CDTF">2011-10-21T08:56:24Z</dcterms:modified>
</cp:coreProperties>
</file>