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5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10506F-EAEC-774C-AD45-11587BA3AC01}" type="datetime1">
              <a:rPr lang="de-AT" smtClean="0"/>
              <a:t>12.01.14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C832CE-4EB0-394E-94BB-979A1596E46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921625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EA3D86-E795-8E46-A705-01D17EB42687}" type="datetime1">
              <a:rPr lang="de-AT" smtClean="0"/>
              <a:t>12.01.14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76249-BA79-3742-B12A-56DC1F4BA5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92117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27498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9119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/>
          <p:cNvSpPr txBox="1"/>
          <p:nvPr userDrawn="1"/>
        </p:nvSpPr>
        <p:spPr>
          <a:xfrm>
            <a:off x="457200" y="91322"/>
            <a:ext cx="822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 Dinge</a:t>
            </a:r>
            <a:r>
              <a:rPr lang="de-DE" sz="4000" b="1" cap="none" spc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, die ich heute über Wildschweine gelernt habe:</a:t>
            </a:r>
            <a:endParaRPr lang="de-DE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Wolkenförmige Legende 7"/>
          <p:cNvSpPr/>
          <p:nvPr userDrawn="1"/>
        </p:nvSpPr>
        <p:spPr>
          <a:xfrm>
            <a:off x="91651" y="1430732"/>
            <a:ext cx="8981971" cy="4938711"/>
          </a:xfrm>
          <a:prstGeom prst="cloudCallout">
            <a:avLst>
              <a:gd name="adj1" fmla="val -45323"/>
              <a:gd name="adj2" fmla="val 53530"/>
            </a:avLst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  <a:alpha val="0"/>
                </a:schemeClr>
              </a:gs>
              <a:gs pos="100000">
                <a:schemeClr val="accent1">
                  <a:tint val="50000"/>
                  <a:shade val="100000"/>
                  <a:satMod val="350000"/>
                  <a:alpha val="0"/>
                </a:schemeClr>
              </a:gs>
            </a:gsLst>
            <a:lin ang="16200000" scaled="0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39113" y="2121233"/>
            <a:ext cx="7214382" cy="337826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lang="de-DE"/>
          </a:p>
        </p:txBody>
      </p:sp>
      <p:sp>
        <p:nvSpPr>
          <p:cNvPr id="10" name="Textfeld 9"/>
          <p:cNvSpPr txBox="1"/>
          <p:nvPr userDrawn="1"/>
        </p:nvSpPr>
        <p:spPr>
          <a:xfrm>
            <a:off x="8942691" y="653392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86098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070356" y="5374116"/>
            <a:ext cx="2099830" cy="133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87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5848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99580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Bildschirmpräsentation (4:3)</PresentationFormat>
  <Paragraphs>0</Paragraphs>
  <Slides>2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Office-Design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Veronika Kunnert</dc:creator>
  <cp:lastModifiedBy>Veronika Kunnert</cp:lastModifiedBy>
  <cp:revision>5</cp:revision>
  <cp:lastPrinted>2014-01-12T19:57:25Z</cp:lastPrinted>
  <dcterms:created xsi:type="dcterms:W3CDTF">2014-01-10T10:48:32Z</dcterms:created>
  <dcterms:modified xsi:type="dcterms:W3CDTF">2014-01-12T19:57:57Z</dcterms:modified>
</cp:coreProperties>
</file>