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5" r:id="rId3"/>
    <p:sldId id="279" r:id="rId4"/>
    <p:sldId id="277" r:id="rId5"/>
    <p:sldId id="278" r:id="rId6"/>
    <p:sldId id="280" r:id="rId7"/>
    <p:sldId id="276" r:id="rId8"/>
    <p:sldId id="281" r:id="rId9"/>
    <p:sldId id="282" r:id="rId10"/>
    <p:sldId id="283" r:id="rId11"/>
    <p:sldId id="284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9C0000"/>
    <a:srgbClr val="CC0000"/>
    <a:srgbClr val="3333CC"/>
    <a:srgbClr val="DE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254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672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151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542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178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7347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048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578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048" y="32972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359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81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232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10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/>
          <p:cNvSpPr txBox="1">
            <a:spLocks noChangeArrowheads="1"/>
          </p:cNvSpPr>
          <p:nvPr userDrawn="1"/>
        </p:nvSpPr>
        <p:spPr bwMode="auto">
          <a:xfrm>
            <a:off x="0" y="-1587"/>
            <a:ext cx="4203356" cy="304800"/>
          </a:xfrm>
          <a:prstGeom prst="rect">
            <a:avLst/>
          </a:prstGeom>
          <a:solidFill>
            <a:srgbClr val="9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 smtClean="0">
                <a:solidFill>
                  <a:srgbClr val="DEFF81"/>
                </a:solidFill>
                <a:latin typeface="Verdana" pitchFamily="34" charset="0"/>
              </a:rPr>
              <a:t>GRUNDOBJEKTE </a:t>
            </a:r>
            <a:r>
              <a:rPr lang="de-DE" altLang="de-DE" sz="1400" b="1" dirty="0">
                <a:solidFill>
                  <a:srgbClr val="DEFF81"/>
                </a:solidFill>
                <a:latin typeface="Verdana" pitchFamily="34" charset="0"/>
              </a:rPr>
              <a:t>DES RAUMES</a:t>
            </a:r>
          </a:p>
        </p:txBody>
      </p:sp>
      <p:pic>
        <p:nvPicPr>
          <p:cNvPr id="1027" name="Picture 11" descr="oktaede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76" b="43837"/>
          <a:stretch>
            <a:fillRect/>
          </a:stretch>
        </p:blipFill>
        <p:spPr bwMode="auto">
          <a:xfrm>
            <a:off x="7089775" y="0"/>
            <a:ext cx="301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 descr="oktaeder"/>
          <p:cNvPicPr>
            <a:picLocks noChangeAspect="1" noChangeArrowheads="1"/>
          </p:cNvPicPr>
          <p:nvPr userDrawn="1"/>
        </p:nvPicPr>
        <p:blipFill>
          <a:blip r:embed="rId15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76" b="43837"/>
          <a:stretch>
            <a:fillRect/>
          </a:stretch>
        </p:blipFill>
        <p:spPr bwMode="auto">
          <a:xfrm>
            <a:off x="7380288" y="0"/>
            <a:ext cx="6302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 descr="oktaeder"/>
          <p:cNvPicPr>
            <a:picLocks noChangeAspect="1" noChangeArrowheads="1"/>
          </p:cNvPicPr>
          <p:nvPr userDrawn="1"/>
        </p:nvPicPr>
        <p:blipFill>
          <a:blip r:embed="rId16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76" b="43837"/>
          <a:stretch>
            <a:fillRect/>
          </a:stretch>
        </p:blipFill>
        <p:spPr bwMode="auto">
          <a:xfrm>
            <a:off x="8008938" y="0"/>
            <a:ext cx="11350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google.at/url?sa=i&amp;rct=j&amp;q=&amp;esrc=s&amp;frm=1&amp;source=images&amp;cd=&amp;cad=rja&amp;docid=uauNfjaw5s7lqM&amp;tbnid=SWYHUdWO7S53lM:&amp;ved=0CAUQjRw&amp;url=http://openclipart.org/detail/28688/thumbs-up-smiley-by-skotan&amp;ei=osc9UqzeN_Ob1AWK4oDICg&amp;bvm=bv.52434380,d.bGE&amp;psig=AFQjCNE3xonMlU6Di1nWOybpwiGhMZGjlw&amp;ust=137986690091845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hyperlink" Target="//upload.wikimedia.org/wikipedia/commons/3/37/Frowny.sv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//upload.wikimedia.org/wikipedia/commons/2/25/Cube_Animation.gi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17" y="1405312"/>
            <a:ext cx="1047415" cy="1020986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73" y="4652126"/>
            <a:ext cx="785699" cy="123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92" y="976951"/>
            <a:ext cx="848458" cy="128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98" y="1405312"/>
            <a:ext cx="963113" cy="112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/>
          <p:nvPr/>
        </p:nvPicPr>
        <p:blipFill>
          <a:blip r:embed="rId6"/>
          <a:stretch>
            <a:fillRect/>
          </a:stretch>
        </p:blipFill>
        <p:spPr>
          <a:xfrm>
            <a:off x="840849" y="3355361"/>
            <a:ext cx="1063531" cy="63530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24" y="3065478"/>
            <a:ext cx="1417159" cy="79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3" name="Rechteck 12"/>
          <p:cNvSpPr/>
          <p:nvPr/>
        </p:nvSpPr>
        <p:spPr>
          <a:xfrm>
            <a:off x="160940" y="454509"/>
            <a:ext cx="4417621" cy="368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/>
          <p:cNvSpPr txBox="1"/>
          <p:nvPr/>
        </p:nvSpPr>
        <p:spPr>
          <a:xfrm>
            <a:off x="2620111" y="2663456"/>
            <a:ext cx="3765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9C0000"/>
                </a:solidFill>
              </a:rPr>
              <a:t>Grundobjekte des Raumes und</a:t>
            </a:r>
            <a:br>
              <a:rPr lang="de-DE" sz="2400" b="1" dirty="0" smtClean="0">
                <a:solidFill>
                  <a:srgbClr val="9C0000"/>
                </a:solidFill>
              </a:rPr>
            </a:br>
            <a:r>
              <a:rPr lang="de-DE" sz="2400" b="1" dirty="0" smtClean="0">
                <a:solidFill>
                  <a:srgbClr val="9C0000"/>
                </a:solidFill>
              </a:rPr>
              <a:t>Anwendungen</a:t>
            </a:r>
            <a:endParaRPr lang="de-AT" sz="2400" b="1" dirty="0">
              <a:solidFill>
                <a:srgbClr val="9C0000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4" y="4718186"/>
            <a:ext cx="1078488" cy="110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92" y="4870080"/>
            <a:ext cx="928430" cy="131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8063255" y="6488668"/>
            <a:ext cx="112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© Gems</a:t>
            </a:r>
            <a:endParaRPr lang="de-A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1" y="2647507"/>
            <a:ext cx="3163248" cy="178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72062" y="1216622"/>
            <a:ext cx="10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9C0000"/>
                </a:solidFill>
              </a:rPr>
              <a:t>Name?</a:t>
            </a:r>
            <a:r>
              <a:rPr lang="de-DE" dirty="0" smtClean="0"/>
              <a:t> 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888176" y="1170455"/>
            <a:ext cx="289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Ring (Torus)</a:t>
            </a:r>
            <a:endParaRPr lang="de-AT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bilderpool.at/pics_medium/157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55" y="1626612"/>
            <a:ext cx="3359620" cy="44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599609" y="6078888"/>
            <a:ext cx="16818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bilderpool.at/Reinhold </a:t>
            </a:r>
            <a:r>
              <a:rPr lang="de-DE" sz="800" dirty="0" err="1" smtClean="0"/>
              <a:t>Embacher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27238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683720" y="1770267"/>
            <a:ext cx="7968343" cy="2308324"/>
            <a:chOff x="683720" y="1770267"/>
            <a:chExt cx="7968343" cy="2308324"/>
          </a:xfrm>
        </p:grpSpPr>
        <p:sp>
          <p:nvSpPr>
            <p:cNvPr id="2" name="Textfeld 1"/>
            <p:cNvSpPr txBox="1"/>
            <p:nvPr/>
          </p:nvSpPr>
          <p:spPr>
            <a:xfrm>
              <a:off x="683720" y="1770267"/>
              <a:ext cx="72083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 smtClean="0">
                  <a:solidFill>
                    <a:srgbClr val="9C0000"/>
                  </a:solidFill>
                </a:rPr>
                <a:t>Alles klar?</a:t>
              </a:r>
            </a:p>
            <a:p>
              <a:endParaRPr lang="de-DE" sz="2400" b="1" dirty="0"/>
            </a:p>
            <a:p>
              <a:r>
                <a:rPr lang="de-DE" sz="2400" b="1" dirty="0" smtClean="0">
                  <a:solidFill>
                    <a:srgbClr val="00B050"/>
                  </a:solidFill>
                </a:rPr>
                <a:t>Wenn ja, dann kannst du versuchen, die folgenden Aufgaben zu lösen.</a:t>
              </a:r>
            </a:p>
            <a:p>
              <a:endParaRPr lang="de-DE" sz="2400" b="1" dirty="0" smtClean="0"/>
            </a:p>
            <a:p>
              <a:endParaRPr lang="de-DE" sz="24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28674" name="Picture 2" descr="http://openclipart.org/image/800px/svg_to_png/28688/skotan_Thumbs_up_smiley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0100" y="2071798"/>
              <a:ext cx="1221963" cy="1221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pieren 7"/>
          <p:cNvGrpSpPr/>
          <p:nvPr/>
        </p:nvGrpSpPr>
        <p:grpSpPr>
          <a:xfrm>
            <a:off x="683720" y="4655971"/>
            <a:ext cx="7939544" cy="1477328"/>
            <a:chOff x="683720" y="4655971"/>
            <a:chExt cx="7939544" cy="1477328"/>
          </a:xfrm>
        </p:grpSpPr>
        <p:pic>
          <p:nvPicPr>
            <p:cNvPr id="28678" name="Picture 6" descr="File:Frowny.sv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0100" y="4655971"/>
              <a:ext cx="1193164" cy="1193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feld 5"/>
            <p:cNvSpPr txBox="1"/>
            <p:nvPr/>
          </p:nvSpPr>
          <p:spPr>
            <a:xfrm>
              <a:off x="683720" y="4655971"/>
              <a:ext cx="632954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 smtClean="0">
                  <a:solidFill>
                    <a:srgbClr val="FF0000"/>
                  </a:solidFill>
                </a:rPr>
                <a:t>Wenn du nicht sicher bist, dann wiederhole diese Aufgabe</a:t>
              </a:r>
            </a:p>
            <a:p>
              <a:r>
                <a:rPr lang="de-DE" sz="2400" b="1" dirty="0" smtClean="0">
                  <a:solidFill>
                    <a:srgbClr val="FF0000"/>
                  </a:solidFill>
                </a:rPr>
                <a:t>(Präsentation nochmals starten).</a:t>
              </a:r>
              <a:endParaRPr lang="de-AT" sz="2400" b="1" dirty="0" smtClean="0">
                <a:solidFill>
                  <a:srgbClr val="FF0000"/>
                </a:solidFill>
              </a:endParaRPr>
            </a:p>
            <a:p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4556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56" y="5796111"/>
            <a:ext cx="1089377" cy="1061889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98" y="5750859"/>
            <a:ext cx="701639" cy="110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41" y="5750859"/>
            <a:ext cx="728657" cy="110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65" y="5750859"/>
            <a:ext cx="943098" cy="110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/>
          <p:nvPr/>
        </p:nvPicPr>
        <p:blipFill>
          <a:blip r:embed="rId6"/>
          <a:stretch>
            <a:fillRect/>
          </a:stretch>
        </p:blipFill>
        <p:spPr>
          <a:xfrm>
            <a:off x="2369932" y="6218348"/>
            <a:ext cx="1063531" cy="63530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37" y="6055343"/>
            <a:ext cx="1417159" cy="79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3" name="Rechteck 12"/>
          <p:cNvSpPr/>
          <p:nvPr/>
        </p:nvSpPr>
        <p:spPr>
          <a:xfrm>
            <a:off x="0" y="273133"/>
            <a:ext cx="4417621" cy="368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/>
          <p:cNvSpPr txBox="1"/>
          <p:nvPr/>
        </p:nvSpPr>
        <p:spPr>
          <a:xfrm>
            <a:off x="2532857" y="1222306"/>
            <a:ext cx="3765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9C0000"/>
                </a:solidFill>
              </a:rPr>
              <a:t>Grundobjekte des Raumes und</a:t>
            </a:r>
            <a:br>
              <a:rPr lang="de-DE" sz="2400" b="1" dirty="0" smtClean="0">
                <a:solidFill>
                  <a:srgbClr val="9C0000"/>
                </a:solidFill>
              </a:rPr>
            </a:br>
            <a:r>
              <a:rPr lang="de-DE" sz="2400" b="1" dirty="0" smtClean="0">
                <a:solidFill>
                  <a:srgbClr val="9C0000"/>
                </a:solidFill>
              </a:rPr>
              <a:t>Anwendungen</a:t>
            </a:r>
            <a:endParaRPr lang="de-AT" sz="2400" b="1" dirty="0">
              <a:solidFill>
                <a:srgbClr val="9C0000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2" y="5750859"/>
            <a:ext cx="1078488" cy="110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58" y="5750859"/>
            <a:ext cx="779875" cy="110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320633" y="2868446"/>
            <a:ext cx="84789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8000"/>
                </a:solidFill>
              </a:rPr>
              <a:t>Auf jeder der folgenden Folien ist ein Grundkörper dargestellt.</a:t>
            </a:r>
          </a:p>
          <a:p>
            <a:r>
              <a:rPr lang="de-DE" sz="2000" b="1" dirty="0" smtClean="0">
                <a:solidFill>
                  <a:srgbClr val="008000"/>
                </a:solidFill>
              </a:rPr>
              <a:t>Kennst du seinen Namen?</a:t>
            </a:r>
          </a:p>
          <a:p>
            <a:endParaRPr lang="de-DE" sz="2000" b="1" dirty="0" smtClean="0">
              <a:solidFill>
                <a:srgbClr val="008000"/>
              </a:solidFill>
            </a:endParaRPr>
          </a:p>
          <a:p>
            <a:r>
              <a:rPr lang="de-DE" sz="2000" b="1" dirty="0" smtClean="0">
                <a:solidFill>
                  <a:srgbClr val="008000"/>
                </a:solidFill>
              </a:rPr>
              <a:t>Ein weiterer Mausklick zeigt dir die Lösung.</a:t>
            </a:r>
          </a:p>
          <a:p>
            <a:r>
              <a:rPr lang="de-DE" sz="2000" b="1" dirty="0" smtClean="0">
                <a:solidFill>
                  <a:srgbClr val="008000"/>
                </a:solidFill>
              </a:rPr>
              <a:t>Erkennst du im Foto rechts den Grundkörper in einer </a:t>
            </a:r>
            <a:r>
              <a:rPr lang="de-DE" sz="2000" b="1" dirty="0">
                <a:solidFill>
                  <a:srgbClr val="008000"/>
                </a:solidFill>
              </a:rPr>
              <a:t>A</a:t>
            </a:r>
            <a:r>
              <a:rPr lang="de-DE" sz="2000" b="1" dirty="0" smtClean="0">
                <a:solidFill>
                  <a:srgbClr val="008000"/>
                </a:solidFill>
              </a:rPr>
              <a:t>nwendung?</a:t>
            </a:r>
            <a:endParaRPr lang="de-AT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2" y="2850077"/>
            <a:ext cx="1533773" cy="241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38" y="2517569"/>
            <a:ext cx="4630844" cy="307570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72062" y="1216622"/>
            <a:ext cx="10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9C0000"/>
                </a:solidFill>
              </a:rPr>
              <a:t>Name?</a:t>
            </a:r>
            <a:r>
              <a:rPr lang="de-DE" dirty="0" smtClean="0"/>
              <a:t> 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888176" y="1170455"/>
            <a:ext cx="289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Drehzylinder</a:t>
            </a:r>
            <a:endParaRPr lang="de-A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6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51" y="1626919"/>
            <a:ext cx="3523259" cy="4697678"/>
          </a:xfrm>
          <a:prstGeom prst="rect">
            <a:avLst/>
          </a:prstGeo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69" y="2826408"/>
            <a:ext cx="16256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72062" y="1216622"/>
            <a:ext cx="10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9C0000"/>
                </a:solidFill>
              </a:rPr>
              <a:t>Name?</a:t>
            </a:r>
            <a:r>
              <a:rPr lang="de-DE" dirty="0" smtClean="0"/>
              <a:t> 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1888176" y="1170455"/>
            <a:ext cx="289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Quader</a:t>
            </a:r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829549" y="6293089"/>
            <a:ext cx="18694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CC </a:t>
            </a:r>
            <a:r>
              <a:rPr lang="de-DE" sz="800" dirty="0" smtClean="0"/>
              <a:t>commons.wikimedia.org / </a:t>
            </a:r>
            <a:r>
              <a:rPr lang="de-DE" sz="800" dirty="0" err="1" smtClean="0"/>
              <a:t>DrBigT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133296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9" y="2951056"/>
            <a:ext cx="2217172" cy="216122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86" b="5527"/>
          <a:stretch/>
        </p:blipFill>
        <p:spPr>
          <a:xfrm>
            <a:off x="5144607" y="1828797"/>
            <a:ext cx="3426969" cy="44057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72062" y="1216622"/>
            <a:ext cx="10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9C0000"/>
                </a:solidFill>
              </a:rPr>
              <a:t>Name?</a:t>
            </a:r>
            <a:r>
              <a:rPr lang="de-DE" dirty="0" smtClean="0"/>
              <a:t> 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888176" y="1170455"/>
            <a:ext cx="289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Kugel</a:t>
            </a:r>
            <a:endParaRPr lang="de-A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6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8" y="2554327"/>
            <a:ext cx="1772558" cy="268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5" t="7273" r="13581" b="23327"/>
          <a:stretch/>
        </p:blipFill>
        <p:spPr>
          <a:xfrm>
            <a:off x="5082638" y="1688563"/>
            <a:ext cx="3379282" cy="459348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2062" y="1216622"/>
            <a:ext cx="10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9C0000"/>
                </a:solidFill>
              </a:rPr>
              <a:t>Name?</a:t>
            </a:r>
            <a:r>
              <a:rPr lang="de-DE" dirty="0" smtClean="0"/>
              <a:t> 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1888176" y="1170455"/>
            <a:ext cx="289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Drehkegel</a:t>
            </a:r>
            <a:endParaRPr lang="de-A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File:Cube Animatio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02" y="2778789"/>
            <a:ext cx="1381573" cy="123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32" y="1511132"/>
            <a:ext cx="3152900" cy="4729350"/>
          </a:xfrm>
          <a:prstGeom prst="rect">
            <a:avLst/>
          </a:prstGeom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11" y="2398900"/>
            <a:ext cx="1949393" cy="199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72062" y="1216622"/>
            <a:ext cx="10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9C0000"/>
                </a:solidFill>
              </a:rPr>
              <a:t>Name?</a:t>
            </a:r>
            <a:r>
              <a:rPr lang="de-DE" dirty="0" smtClean="0"/>
              <a:t> 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1888176" y="1170455"/>
            <a:ext cx="289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Würfel</a:t>
            </a:r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385649" y="6204309"/>
            <a:ext cx="21723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CC </a:t>
            </a:r>
            <a:r>
              <a:rPr lang="de-DE" sz="800" dirty="0" smtClean="0"/>
              <a:t>commons.wikimedia.org / OTFW, Berlin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133296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21" y="2229344"/>
            <a:ext cx="2437362" cy="28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9" b="15704"/>
          <a:stretch/>
        </p:blipFill>
        <p:spPr>
          <a:xfrm>
            <a:off x="4285947" y="2294659"/>
            <a:ext cx="4228662" cy="271944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72062" y="1216622"/>
            <a:ext cx="10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9C0000"/>
                </a:solidFill>
              </a:rPr>
              <a:t>Name?</a:t>
            </a:r>
            <a:r>
              <a:rPr lang="de-DE" dirty="0" smtClean="0"/>
              <a:t> 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888176" y="1170455"/>
            <a:ext cx="289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Pyramide</a:t>
            </a:r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421165" y="4977410"/>
            <a:ext cx="22204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CC </a:t>
            </a:r>
            <a:r>
              <a:rPr lang="de-DE" sz="800" dirty="0" smtClean="0"/>
              <a:t>commons.wikimedia.org / Hedwig Storch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27238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/>
          <a:stretch>
            <a:fillRect/>
          </a:stretch>
        </p:blipFill>
        <p:spPr>
          <a:xfrm>
            <a:off x="899906" y="2768631"/>
            <a:ext cx="2591439" cy="188817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72062" y="1216622"/>
            <a:ext cx="10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9C0000"/>
                </a:solidFill>
              </a:rPr>
              <a:t>Name?</a:t>
            </a:r>
            <a:r>
              <a:rPr lang="de-DE" dirty="0" smtClean="0"/>
              <a:t> 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888176" y="1170455"/>
            <a:ext cx="289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Keil</a:t>
            </a:r>
            <a:endParaRPr lang="de-AT" sz="2400" b="1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257" y="2187837"/>
            <a:ext cx="4143700" cy="304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Bildschirmpräsentation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HTL Saalfelden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KEDV</dc:creator>
  <cp:lastModifiedBy>Monika Andraschko</cp:lastModifiedBy>
  <cp:revision>67</cp:revision>
  <dcterms:created xsi:type="dcterms:W3CDTF">2005-05-15T19:26:32Z</dcterms:created>
  <dcterms:modified xsi:type="dcterms:W3CDTF">2013-09-27T06:47:49Z</dcterms:modified>
</cp:coreProperties>
</file>